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3.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0" r:id="rId1"/>
    <p:sldMasterId id="2147483721" r:id="rId2"/>
    <p:sldMasterId id="2147483757" r:id="rId3"/>
  </p:sldMasterIdLst>
  <p:notesMasterIdLst>
    <p:notesMasterId r:id="rId31"/>
  </p:notesMasterIdLst>
  <p:sldIdLst>
    <p:sldId id="256" r:id="rId4"/>
    <p:sldId id="667" r:id="rId5"/>
    <p:sldId id="668" r:id="rId6"/>
    <p:sldId id="669" r:id="rId7"/>
    <p:sldId id="670" r:id="rId8"/>
    <p:sldId id="671" r:id="rId9"/>
    <p:sldId id="672" r:id="rId10"/>
    <p:sldId id="673" r:id="rId11"/>
    <p:sldId id="694" r:id="rId12"/>
    <p:sldId id="674" r:id="rId13"/>
    <p:sldId id="675" r:id="rId14"/>
    <p:sldId id="676" r:id="rId15"/>
    <p:sldId id="677" r:id="rId16"/>
    <p:sldId id="678" r:id="rId17"/>
    <p:sldId id="679" r:id="rId18"/>
    <p:sldId id="680" r:id="rId19"/>
    <p:sldId id="681" r:id="rId20"/>
    <p:sldId id="682" r:id="rId21"/>
    <p:sldId id="683" r:id="rId22"/>
    <p:sldId id="684" r:id="rId23"/>
    <p:sldId id="685" r:id="rId24"/>
    <p:sldId id="686" r:id="rId25"/>
    <p:sldId id="687" r:id="rId26"/>
    <p:sldId id="689" r:id="rId27"/>
    <p:sldId id="691" r:id="rId28"/>
    <p:sldId id="693" r:id="rId29"/>
    <p:sldId id="692"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9504BF8B-BDBB-FD8C-9440-39108FF17358}" name="Phillips, Claire (Basildon)" initials="CP" userId="S::claire.phillips@fiserv.com::9407be3a-b3f0-4d21-abef-a8ca0f7b73c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25AA1"/>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CAA64A-A300-C673-145C-16D886F86E09}" v="1" dt="2026-09-03T12:04:25.0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yrne, David (Dublin)" userId="S::david.byrne@fiserv.com::580df9c2-17ab-4ede-9c1d-d299d5cc0ab9" providerId="AD" clId="Web-{CEBB3F95-ABC7-3BF5-DD01-56C721BB004B}"/>
    <pc:docChg chg="modSld sldOrd">
      <pc:chgData name="Byrne, David (Dublin)" userId="S::david.byrne@fiserv.com::580df9c2-17ab-4ede-9c1d-d299d5cc0ab9" providerId="AD" clId="Web-{CEBB3F95-ABC7-3BF5-DD01-56C721BB004B}" dt="2026-09-01T15:18:01.468" v="9"/>
      <pc:docMkLst>
        <pc:docMk/>
      </pc:docMkLst>
      <pc:sldChg chg="modSp">
        <pc:chgData name="Byrne, David (Dublin)" userId="S::david.byrne@fiserv.com::580df9c2-17ab-4ede-9c1d-d299d5cc0ab9" providerId="AD" clId="Web-{CEBB3F95-ABC7-3BF5-DD01-56C721BB004B}" dt="2026-09-01T14:50:33.318" v="7" actId="20577"/>
        <pc:sldMkLst>
          <pc:docMk/>
          <pc:sldMk cId="4230794816" sldId="256"/>
        </pc:sldMkLst>
        <pc:spChg chg="mod">
          <ac:chgData name="Byrne, David (Dublin)" userId="S::david.byrne@fiserv.com::580df9c2-17ab-4ede-9c1d-d299d5cc0ab9" providerId="AD" clId="Web-{CEBB3F95-ABC7-3BF5-DD01-56C721BB004B}" dt="2026-09-01T14:50:33.318" v="7" actId="20577"/>
          <ac:spMkLst>
            <pc:docMk/>
            <pc:sldMk cId="4230794816" sldId="256"/>
            <ac:spMk id="60" creationId="{00000000-0000-0000-0000-000000000000}"/>
          </ac:spMkLst>
        </pc:spChg>
      </pc:sldChg>
      <pc:sldChg chg="ord">
        <pc:chgData name="Byrne, David (Dublin)" userId="S::david.byrne@fiserv.com::580df9c2-17ab-4ede-9c1d-d299d5cc0ab9" providerId="AD" clId="Web-{CEBB3F95-ABC7-3BF5-DD01-56C721BB004B}" dt="2026-09-01T15:17:54.749" v="8"/>
        <pc:sldMkLst>
          <pc:docMk/>
          <pc:sldMk cId="3802060728" sldId="667"/>
        </pc:sldMkLst>
      </pc:sldChg>
      <pc:sldChg chg="ord">
        <pc:chgData name="Byrne, David (Dublin)" userId="S::david.byrne@fiserv.com::580df9c2-17ab-4ede-9c1d-d299d5cc0ab9" providerId="AD" clId="Web-{CEBB3F95-ABC7-3BF5-DD01-56C721BB004B}" dt="2026-09-01T15:18:01.468" v="9"/>
        <pc:sldMkLst>
          <pc:docMk/>
          <pc:sldMk cId="3538172364" sldId="668"/>
        </pc:sldMkLst>
      </pc:sldChg>
    </pc:docChg>
  </pc:docChgLst>
  <pc:docChgLst>
    <pc:chgData name="Moloney, Sophie (Dublin)" userId="500b79a8-c19f-48c9-bdc1-7cceb81bc0cf" providerId="ADAL" clId="{69570E29-D270-4E7A-AFBB-1761091C42DC}"/>
    <pc:docChg chg="undo custSel mod addSld delSld modSld sldOrd delMainMaster">
      <pc:chgData name="Moloney, Sophie (Dublin)" userId="500b79a8-c19f-48c9-bdc1-7cceb81bc0cf" providerId="ADAL" clId="{69570E29-D270-4E7A-AFBB-1761091C42DC}" dt="2026-09-01T10:48:53.365" v="1617" actId="33475"/>
      <pc:docMkLst>
        <pc:docMk/>
      </pc:docMkLst>
      <pc:sldChg chg="addSp modSp mod">
        <pc:chgData name="Moloney, Sophie (Dublin)" userId="500b79a8-c19f-48c9-bdc1-7cceb81bc0cf" providerId="ADAL" clId="{69570E29-D270-4E7A-AFBB-1761091C42DC}" dt="2026-09-01T09:11:54.045" v="22" actId="1076"/>
        <pc:sldMkLst>
          <pc:docMk/>
          <pc:sldMk cId="4230794816" sldId="256"/>
        </pc:sldMkLst>
        <pc:spChg chg="mod">
          <ac:chgData name="Moloney, Sophie (Dublin)" userId="500b79a8-c19f-48c9-bdc1-7cceb81bc0cf" providerId="ADAL" clId="{69570E29-D270-4E7A-AFBB-1761091C42DC}" dt="2026-09-01T09:10:47.618" v="14" actId="1076"/>
          <ac:spMkLst>
            <pc:docMk/>
            <pc:sldMk cId="4230794816" sldId="256"/>
            <ac:spMk id="2" creationId="{853873EF-08D2-4BAC-53BB-6A15E29CACCC}"/>
          </ac:spMkLst>
        </pc:spChg>
        <pc:spChg chg="mod">
          <ac:chgData name="Moloney, Sophie (Dublin)" userId="500b79a8-c19f-48c9-bdc1-7cceb81bc0cf" providerId="ADAL" clId="{69570E29-D270-4E7A-AFBB-1761091C42DC}" dt="2026-09-01T09:10:40.919" v="13" actId="20577"/>
          <ac:spMkLst>
            <pc:docMk/>
            <pc:sldMk cId="4230794816" sldId="256"/>
            <ac:spMk id="60" creationId="{00000000-0000-0000-0000-000000000000}"/>
          </ac:spMkLst>
        </pc:spChg>
        <pc:picChg chg="add mod">
          <ac:chgData name="Moloney, Sophie (Dublin)" userId="500b79a8-c19f-48c9-bdc1-7cceb81bc0cf" providerId="ADAL" clId="{69570E29-D270-4E7A-AFBB-1761091C42DC}" dt="2026-09-01T09:11:54.045" v="22" actId="1076"/>
          <ac:picMkLst>
            <pc:docMk/>
            <pc:sldMk cId="4230794816" sldId="256"/>
            <ac:picMk id="4" creationId="{56ED364F-73A7-572F-308B-E53E0CC2EBAA}"/>
          </ac:picMkLst>
        </pc:picChg>
        <pc:picChg chg="mod">
          <ac:chgData name="Moloney, Sophie (Dublin)" userId="500b79a8-c19f-48c9-bdc1-7cceb81bc0cf" providerId="ADAL" clId="{69570E29-D270-4E7A-AFBB-1761091C42DC}" dt="2026-09-01T09:10:10.050" v="5" actId="1076"/>
          <ac:picMkLst>
            <pc:docMk/>
            <pc:sldMk cId="4230794816" sldId="256"/>
            <ac:picMk id="5" creationId="{33E6B4C1-6E34-636C-A285-8C5E231655FD}"/>
          </ac:picMkLst>
        </pc:picChg>
      </pc:sldChg>
      <pc:sldChg chg="addSp delSp modSp add mod">
        <pc:chgData name="Moloney, Sophie (Dublin)" userId="500b79a8-c19f-48c9-bdc1-7cceb81bc0cf" providerId="ADAL" clId="{69570E29-D270-4E7A-AFBB-1761091C42DC}" dt="2026-09-01T10:48:36.292" v="1616" actId="20577"/>
        <pc:sldMkLst>
          <pc:docMk/>
          <pc:sldMk cId="3802060728" sldId="667"/>
        </pc:sldMkLst>
        <pc:spChg chg="mod">
          <ac:chgData name="Moloney, Sophie (Dublin)" userId="500b79a8-c19f-48c9-bdc1-7cceb81bc0cf" providerId="ADAL" clId="{69570E29-D270-4E7A-AFBB-1761091C42DC}" dt="2026-09-01T09:15:09.266" v="124" actId="20577"/>
          <ac:spMkLst>
            <pc:docMk/>
            <pc:sldMk cId="3802060728" sldId="667"/>
            <ac:spMk id="2" creationId="{70DFB3C2-A994-4728-9C01-888B2B3CD8DF}"/>
          </ac:spMkLst>
        </pc:spChg>
        <pc:graphicFrameChg chg="add mod ord modGraphic">
          <ac:chgData name="Moloney, Sophie (Dublin)" userId="500b79a8-c19f-48c9-bdc1-7cceb81bc0cf" providerId="ADAL" clId="{69570E29-D270-4E7A-AFBB-1761091C42DC}" dt="2026-09-01T10:48:36.292" v="1616" actId="20577"/>
          <ac:graphicFrameMkLst>
            <pc:docMk/>
            <pc:sldMk cId="3802060728" sldId="667"/>
            <ac:graphicFrameMk id="9" creationId="{831C7F1F-ED27-7798-709F-0AC5BC01B9C4}"/>
          </ac:graphicFrameMkLst>
        </pc:graphicFrameChg>
      </pc:sldChg>
      <pc:sldChg chg="addSp delSp modSp add mod">
        <pc:chgData name="Moloney, Sophie (Dublin)" userId="500b79a8-c19f-48c9-bdc1-7cceb81bc0cf" providerId="ADAL" clId="{69570E29-D270-4E7A-AFBB-1761091C42DC}" dt="2026-09-01T09:29:03.230" v="630"/>
        <pc:sldMkLst>
          <pc:docMk/>
          <pc:sldMk cId="3538172364" sldId="668"/>
        </pc:sldMkLst>
        <pc:spChg chg="mod">
          <ac:chgData name="Moloney, Sophie (Dublin)" userId="500b79a8-c19f-48c9-bdc1-7cceb81bc0cf" providerId="ADAL" clId="{69570E29-D270-4E7A-AFBB-1761091C42DC}" dt="2026-09-01T09:28:14.511" v="622" actId="20577"/>
          <ac:spMkLst>
            <pc:docMk/>
            <pc:sldMk cId="3538172364" sldId="668"/>
            <ac:spMk id="2" creationId="{70DFB3C2-A994-4728-9C01-888B2B3CD8DF}"/>
          </ac:spMkLst>
        </pc:spChg>
        <pc:spChg chg="add mod">
          <ac:chgData name="Moloney, Sophie (Dublin)" userId="500b79a8-c19f-48c9-bdc1-7cceb81bc0cf" providerId="ADAL" clId="{69570E29-D270-4E7A-AFBB-1761091C42DC}" dt="2026-09-01T09:28:53.907" v="629" actId="14100"/>
          <ac:spMkLst>
            <pc:docMk/>
            <pc:sldMk cId="3538172364" sldId="668"/>
            <ac:spMk id="4" creationId="{026E209E-80D4-E6C3-B3B0-928C705F5533}"/>
          </ac:spMkLst>
        </pc:spChg>
        <pc:picChg chg="add mod">
          <ac:chgData name="Moloney, Sophie (Dublin)" userId="500b79a8-c19f-48c9-bdc1-7cceb81bc0cf" providerId="ADAL" clId="{69570E29-D270-4E7A-AFBB-1761091C42DC}" dt="2026-09-01T09:29:03.230" v="630"/>
          <ac:picMkLst>
            <pc:docMk/>
            <pc:sldMk cId="3538172364" sldId="668"/>
            <ac:picMk id="6" creationId="{916E4A7C-324E-BF2F-A525-5CCA45738072}"/>
          </ac:picMkLst>
        </pc:picChg>
      </pc:sldChg>
      <pc:sldChg chg="addSp delSp modSp add mod">
        <pc:chgData name="Moloney, Sophie (Dublin)" userId="500b79a8-c19f-48c9-bdc1-7cceb81bc0cf" providerId="ADAL" clId="{69570E29-D270-4E7A-AFBB-1761091C42DC}" dt="2026-09-01T10:37:24.711" v="1586" actId="1076"/>
        <pc:sldMkLst>
          <pc:docMk/>
          <pc:sldMk cId="4213794622" sldId="669"/>
        </pc:sldMkLst>
        <pc:spChg chg="mod">
          <ac:chgData name="Moloney, Sophie (Dublin)" userId="500b79a8-c19f-48c9-bdc1-7cceb81bc0cf" providerId="ADAL" clId="{69570E29-D270-4E7A-AFBB-1761091C42DC}" dt="2026-09-01T09:29:27.269" v="651" actId="20577"/>
          <ac:spMkLst>
            <pc:docMk/>
            <pc:sldMk cId="4213794622" sldId="669"/>
            <ac:spMk id="2" creationId="{75EC20FB-2222-EA20-9E2F-3766DB86E6D6}"/>
          </ac:spMkLst>
        </pc:spChg>
        <pc:spChg chg="add mod">
          <ac:chgData name="Moloney, Sophie (Dublin)" userId="500b79a8-c19f-48c9-bdc1-7cceb81bc0cf" providerId="ADAL" clId="{69570E29-D270-4E7A-AFBB-1761091C42DC}" dt="2026-09-01T10:37:13.193" v="1583" actId="1076"/>
          <ac:spMkLst>
            <pc:docMk/>
            <pc:sldMk cId="4213794622" sldId="669"/>
            <ac:spMk id="3" creationId="{F2986A64-F33F-1340-CE72-AD96ACCA6ED0}"/>
          </ac:spMkLst>
        </pc:spChg>
        <pc:spChg chg="mod">
          <ac:chgData name="Moloney, Sophie (Dublin)" userId="500b79a8-c19f-48c9-bdc1-7cceb81bc0cf" providerId="ADAL" clId="{69570E29-D270-4E7A-AFBB-1761091C42DC}" dt="2026-09-01T10:37:08.393" v="1582" actId="20577"/>
          <ac:spMkLst>
            <pc:docMk/>
            <pc:sldMk cId="4213794622" sldId="669"/>
            <ac:spMk id="4" creationId="{B79BA180-75D2-947F-5F3B-4C5569CA2EBA}"/>
          </ac:spMkLst>
        </pc:spChg>
        <pc:spChg chg="add mod">
          <ac:chgData name="Moloney, Sophie (Dublin)" userId="500b79a8-c19f-48c9-bdc1-7cceb81bc0cf" providerId="ADAL" clId="{69570E29-D270-4E7A-AFBB-1761091C42DC}" dt="2026-09-01T10:37:18.456" v="1584" actId="1076"/>
          <ac:spMkLst>
            <pc:docMk/>
            <pc:sldMk cId="4213794622" sldId="669"/>
            <ac:spMk id="5" creationId="{EAB5E90D-982F-E0CD-DC21-11EAC4FDFAE6}"/>
          </ac:spMkLst>
        </pc:spChg>
        <pc:spChg chg="add mod">
          <ac:chgData name="Moloney, Sophie (Dublin)" userId="500b79a8-c19f-48c9-bdc1-7cceb81bc0cf" providerId="ADAL" clId="{69570E29-D270-4E7A-AFBB-1761091C42DC}" dt="2026-09-01T10:37:22.059" v="1585" actId="1076"/>
          <ac:spMkLst>
            <pc:docMk/>
            <pc:sldMk cId="4213794622" sldId="669"/>
            <ac:spMk id="7" creationId="{F4F8E081-AFAC-F969-4278-1CB8121A5723}"/>
          </ac:spMkLst>
        </pc:spChg>
        <pc:spChg chg="add mod">
          <ac:chgData name="Moloney, Sophie (Dublin)" userId="500b79a8-c19f-48c9-bdc1-7cceb81bc0cf" providerId="ADAL" clId="{69570E29-D270-4E7A-AFBB-1761091C42DC}" dt="2026-09-01T10:37:24.711" v="1586" actId="1076"/>
          <ac:spMkLst>
            <pc:docMk/>
            <pc:sldMk cId="4213794622" sldId="669"/>
            <ac:spMk id="9" creationId="{E7398CAC-EA8D-8319-3E04-C6AE8E721F35}"/>
          </ac:spMkLst>
        </pc:spChg>
      </pc:sldChg>
      <pc:sldChg chg="addSp delSp modSp add mod ord">
        <pc:chgData name="Moloney, Sophie (Dublin)" userId="500b79a8-c19f-48c9-bdc1-7cceb81bc0cf" providerId="ADAL" clId="{69570E29-D270-4E7A-AFBB-1761091C42DC}" dt="2026-09-01T09:37:18.508" v="774" actId="1076"/>
        <pc:sldMkLst>
          <pc:docMk/>
          <pc:sldMk cId="986987204" sldId="670"/>
        </pc:sldMkLst>
        <pc:spChg chg="mod">
          <ac:chgData name="Moloney, Sophie (Dublin)" userId="500b79a8-c19f-48c9-bdc1-7cceb81bc0cf" providerId="ADAL" clId="{69570E29-D270-4E7A-AFBB-1761091C42DC}" dt="2026-09-01T09:36:27.675" v="766" actId="20577"/>
          <ac:spMkLst>
            <pc:docMk/>
            <pc:sldMk cId="986987204" sldId="670"/>
            <ac:spMk id="2" creationId="{342C775B-20CD-F704-1655-289B30E74850}"/>
          </ac:spMkLst>
        </pc:spChg>
        <pc:spChg chg="mod">
          <ac:chgData name="Moloney, Sophie (Dublin)" userId="500b79a8-c19f-48c9-bdc1-7cceb81bc0cf" providerId="ADAL" clId="{69570E29-D270-4E7A-AFBB-1761091C42DC}" dt="2026-09-01T09:37:05.171" v="771" actId="207"/>
          <ac:spMkLst>
            <pc:docMk/>
            <pc:sldMk cId="986987204" sldId="670"/>
            <ac:spMk id="4" creationId="{2F75191B-8593-88B0-4E7D-EF9C5C1CB905}"/>
          </ac:spMkLst>
        </pc:spChg>
        <pc:picChg chg="add mod">
          <ac:chgData name="Moloney, Sophie (Dublin)" userId="500b79a8-c19f-48c9-bdc1-7cceb81bc0cf" providerId="ADAL" clId="{69570E29-D270-4E7A-AFBB-1761091C42DC}" dt="2026-09-01T09:37:18.508" v="774" actId="1076"/>
          <ac:picMkLst>
            <pc:docMk/>
            <pc:sldMk cId="986987204" sldId="670"/>
            <ac:picMk id="5" creationId="{82D11F60-1208-242E-09E4-8F9C7D99FE74}"/>
          </ac:picMkLst>
        </pc:picChg>
      </pc:sldChg>
      <pc:sldChg chg="addSp delSp modSp add mod">
        <pc:chgData name="Moloney, Sophie (Dublin)" userId="500b79a8-c19f-48c9-bdc1-7cceb81bc0cf" providerId="ADAL" clId="{69570E29-D270-4E7A-AFBB-1761091C42DC}" dt="2026-09-01T09:38:52.903" v="814" actId="20577"/>
        <pc:sldMkLst>
          <pc:docMk/>
          <pc:sldMk cId="1158602520" sldId="671"/>
        </pc:sldMkLst>
        <pc:spChg chg="mod">
          <ac:chgData name="Moloney, Sophie (Dublin)" userId="500b79a8-c19f-48c9-bdc1-7cceb81bc0cf" providerId="ADAL" clId="{69570E29-D270-4E7A-AFBB-1761091C42DC}" dt="2026-09-01T09:38:52.903" v="814" actId="20577"/>
          <ac:spMkLst>
            <pc:docMk/>
            <pc:sldMk cId="1158602520" sldId="671"/>
            <ac:spMk id="2" creationId="{713E6744-B5E8-E56D-E458-F79EFB90E3EB}"/>
          </ac:spMkLst>
        </pc:spChg>
        <pc:spChg chg="mod">
          <ac:chgData name="Moloney, Sophie (Dublin)" userId="500b79a8-c19f-48c9-bdc1-7cceb81bc0cf" providerId="ADAL" clId="{69570E29-D270-4E7A-AFBB-1761091C42DC}" dt="2026-09-01T09:38:41.289" v="786" actId="1076"/>
          <ac:spMkLst>
            <pc:docMk/>
            <pc:sldMk cId="1158602520" sldId="671"/>
            <ac:spMk id="4" creationId="{209C10E3-B5F5-80CA-E55C-4225DB915B48}"/>
          </ac:spMkLst>
        </pc:spChg>
        <pc:picChg chg="add mod">
          <ac:chgData name="Moloney, Sophie (Dublin)" userId="500b79a8-c19f-48c9-bdc1-7cceb81bc0cf" providerId="ADAL" clId="{69570E29-D270-4E7A-AFBB-1761091C42DC}" dt="2026-09-01T09:38:29.899" v="785" actId="1076"/>
          <ac:picMkLst>
            <pc:docMk/>
            <pc:sldMk cId="1158602520" sldId="671"/>
            <ac:picMk id="6" creationId="{F1699BC1-2861-850E-9788-F7CCE3F96FBF}"/>
          </ac:picMkLst>
        </pc:picChg>
      </pc:sldChg>
      <pc:sldChg chg="addSp delSp modSp add mod">
        <pc:chgData name="Moloney, Sophie (Dublin)" userId="500b79a8-c19f-48c9-bdc1-7cceb81bc0cf" providerId="ADAL" clId="{69570E29-D270-4E7A-AFBB-1761091C42DC}" dt="2026-09-01T09:44:54.770" v="875" actId="255"/>
        <pc:sldMkLst>
          <pc:docMk/>
          <pc:sldMk cId="1620072083" sldId="672"/>
        </pc:sldMkLst>
        <pc:spChg chg="mod">
          <ac:chgData name="Moloney, Sophie (Dublin)" userId="500b79a8-c19f-48c9-bdc1-7cceb81bc0cf" providerId="ADAL" clId="{69570E29-D270-4E7A-AFBB-1761091C42DC}" dt="2026-09-01T09:39:06.871" v="825" actId="20577"/>
          <ac:spMkLst>
            <pc:docMk/>
            <pc:sldMk cId="1620072083" sldId="672"/>
            <ac:spMk id="2" creationId="{FF47BAFD-C715-81C5-AFE6-A1977C716F7F}"/>
          </ac:spMkLst>
        </pc:spChg>
        <pc:graphicFrameChg chg="add mod ord modGraphic">
          <ac:chgData name="Moloney, Sophie (Dublin)" userId="500b79a8-c19f-48c9-bdc1-7cceb81bc0cf" providerId="ADAL" clId="{69570E29-D270-4E7A-AFBB-1761091C42DC}" dt="2026-09-01T09:44:54.770" v="875" actId="255"/>
          <ac:graphicFrameMkLst>
            <pc:docMk/>
            <pc:sldMk cId="1620072083" sldId="672"/>
            <ac:graphicFrameMk id="7" creationId="{E9AF5AFB-8AF8-8D96-4BAB-D035A72297B6}"/>
          </ac:graphicFrameMkLst>
        </pc:graphicFrameChg>
      </pc:sldChg>
      <pc:sldChg chg="addSp delSp modSp add mod">
        <pc:chgData name="Moloney, Sophie (Dublin)" userId="500b79a8-c19f-48c9-bdc1-7cceb81bc0cf" providerId="ADAL" clId="{69570E29-D270-4E7A-AFBB-1761091C42DC}" dt="2026-09-01T10:39:23.088" v="1589" actId="1076"/>
        <pc:sldMkLst>
          <pc:docMk/>
          <pc:sldMk cId="1463677112" sldId="673"/>
        </pc:sldMkLst>
        <pc:graphicFrameChg chg="mod modGraphic">
          <ac:chgData name="Moloney, Sophie (Dublin)" userId="500b79a8-c19f-48c9-bdc1-7cceb81bc0cf" providerId="ADAL" clId="{69570E29-D270-4E7A-AFBB-1761091C42DC}" dt="2026-09-01T10:39:23.088" v="1589" actId="1076"/>
          <ac:graphicFrameMkLst>
            <pc:docMk/>
            <pc:sldMk cId="1463677112" sldId="673"/>
            <ac:graphicFrameMk id="7" creationId="{587E91A4-5271-1811-A932-FEBA5A159D04}"/>
          </ac:graphicFrameMkLst>
        </pc:graphicFrameChg>
      </pc:sldChg>
      <pc:sldChg chg="addSp delSp modSp add mod ord">
        <pc:chgData name="Moloney, Sophie (Dublin)" userId="500b79a8-c19f-48c9-bdc1-7cceb81bc0cf" providerId="ADAL" clId="{69570E29-D270-4E7A-AFBB-1761091C42DC}" dt="2026-09-01T09:49:55.086" v="949" actId="1076"/>
        <pc:sldMkLst>
          <pc:docMk/>
          <pc:sldMk cId="1331992428" sldId="674"/>
        </pc:sldMkLst>
        <pc:spChg chg="mod">
          <ac:chgData name="Moloney, Sophie (Dublin)" userId="500b79a8-c19f-48c9-bdc1-7cceb81bc0cf" providerId="ADAL" clId="{69570E29-D270-4E7A-AFBB-1761091C42DC}" dt="2026-09-01T09:48:48.792" v="939" actId="20577"/>
          <ac:spMkLst>
            <pc:docMk/>
            <pc:sldMk cId="1331992428" sldId="674"/>
            <ac:spMk id="2" creationId="{9F2F8E37-5B2C-B3DC-F263-EEF1F23AA369}"/>
          </ac:spMkLst>
        </pc:spChg>
        <pc:spChg chg="mod">
          <ac:chgData name="Moloney, Sophie (Dublin)" userId="500b79a8-c19f-48c9-bdc1-7cceb81bc0cf" providerId="ADAL" clId="{69570E29-D270-4E7A-AFBB-1761091C42DC}" dt="2026-09-01T09:49:17.972" v="941" actId="20577"/>
          <ac:spMkLst>
            <pc:docMk/>
            <pc:sldMk cId="1331992428" sldId="674"/>
            <ac:spMk id="4" creationId="{7C6559A3-CEDA-6C23-30AE-EA88F3D43849}"/>
          </ac:spMkLst>
        </pc:spChg>
        <pc:spChg chg="add mod">
          <ac:chgData name="Moloney, Sophie (Dublin)" userId="500b79a8-c19f-48c9-bdc1-7cceb81bc0cf" providerId="ADAL" clId="{69570E29-D270-4E7A-AFBB-1761091C42DC}" dt="2026-09-01T09:49:41.779" v="946" actId="14100"/>
          <ac:spMkLst>
            <pc:docMk/>
            <pc:sldMk cId="1331992428" sldId="674"/>
            <ac:spMk id="5" creationId="{EE05F531-B8BE-914D-4558-B1CC20E6712A}"/>
          </ac:spMkLst>
        </pc:spChg>
        <pc:picChg chg="add mod">
          <ac:chgData name="Moloney, Sophie (Dublin)" userId="500b79a8-c19f-48c9-bdc1-7cceb81bc0cf" providerId="ADAL" clId="{69570E29-D270-4E7A-AFBB-1761091C42DC}" dt="2026-09-01T09:49:55.086" v="949" actId="1076"/>
          <ac:picMkLst>
            <pc:docMk/>
            <pc:sldMk cId="1331992428" sldId="674"/>
            <ac:picMk id="8" creationId="{B87EEEEC-0A1A-7CEB-96E4-5EDDE3698688}"/>
          </ac:picMkLst>
        </pc:picChg>
      </pc:sldChg>
      <pc:sldChg chg="addSp delSp modSp add mod">
        <pc:chgData name="Moloney, Sophie (Dublin)" userId="500b79a8-c19f-48c9-bdc1-7cceb81bc0cf" providerId="ADAL" clId="{69570E29-D270-4E7A-AFBB-1761091C42DC}" dt="2026-09-01T09:50:56.408" v="995" actId="1076"/>
        <pc:sldMkLst>
          <pc:docMk/>
          <pc:sldMk cId="619485390" sldId="675"/>
        </pc:sldMkLst>
        <pc:spChg chg="mod">
          <ac:chgData name="Moloney, Sophie (Dublin)" userId="500b79a8-c19f-48c9-bdc1-7cceb81bc0cf" providerId="ADAL" clId="{69570E29-D270-4E7A-AFBB-1761091C42DC}" dt="2026-09-01T09:50:17.602" v="989" actId="20577"/>
          <ac:spMkLst>
            <pc:docMk/>
            <pc:sldMk cId="619485390" sldId="675"/>
            <ac:spMk id="2" creationId="{B941674C-0449-B202-C448-41C7533B5D84}"/>
          </ac:spMkLst>
        </pc:spChg>
        <pc:spChg chg="mod">
          <ac:chgData name="Moloney, Sophie (Dublin)" userId="500b79a8-c19f-48c9-bdc1-7cceb81bc0cf" providerId="ADAL" clId="{69570E29-D270-4E7A-AFBB-1761091C42DC}" dt="2026-09-01T09:50:56.408" v="995" actId="1076"/>
          <ac:spMkLst>
            <pc:docMk/>
            <pc:sldMk cId="619485390" sldId="675"/>
            <ac:spMk id="5" creationId="{67E14690-0193-4F4D-3E82-18833C24482D}"/>
          </ac:spMkLst>
        </pc:spChg>
        <pc:picChg chg="add mod">
          <ac:chgData name="Moloney, Sophie (Dublin)" userId="500b79a8-c19f-48c9-bdc1-7cceb81bc0cf" providerId="ADAL" clId="{69570E29-D270-4E7A-AFBB-1761091C42DC}" dt="2026-09-01T09:50:50.847" v="994" actId="1076"/>
          <ac:picMkLst>
            <pc:docMk/>
            <pc:sldMk cId="619485390" sldId="675"/>
            <ac:picMk id="6" creationId="{BE810396-EB88-2510-CD43-306107B9B66A}"/>
          </ac:picMkLst>
        </pc:picChg>
      </pc:sldChg>
      <pc:sldChg chg="addSp delSp modSp add mod">
        <pc:chgData name="Moloney, Sophie (Dublin)" userId="500b79a8-c19f-48c9-bdc1-7cceb81bc0cf" providerId="ADAL" clId="{69570E29-D270-4E7A-AFBB-1761091C42DC}" dt="2026-09-01T09:55:51.426" v="1106" actId="20577"/>
        <pc:sldMkLst>
          <pc:docMk/>
          <pc:sldMk cId="449554990" sldId="676"/>
        </pc:sldMkLst>
        <pc:spChg chg="mod">
          <ac:chgData name="Moloney, Sophie (Dublin)" userId="500b79a8-c19f-48c9-bdc1-7cceb81bc0cf" providerId="ADAL" clId="{69570E29-D270-4E7A-AFBB-1761091C42DC}" dt="2026-09-01T09:55:51.426" v="1106" actId="20577"/>
          <ac:spMkLst>
            <pc:docMk/>
            <pc:sldMk cId="449554990" sldId="676"/>
            <ac:spMk id="2" creationId="{9AFB07E2-889C-196E-DC47-7CD7B0BDAE00}"/>
          </ac:spMkLst>
        </pc:spChg>
        <pc:spChg chg="add mod">
          <ac:chgData name="Moloney, Sophie (Dublin)" userId="500b79a8-c19f-48c9-bdc1-7cceb81bc0cf" providerId="ADAL" clId="{69570E29-D270-4E7A-AFBB-1761091C42DC}" dt="2026-09-01T09:55:41.025" v="1086" actId="1076"/>
          <ac:spMkLst>
            <pc:docMk/>
            <pc:sldMk cId="449554990" sldId="676"/>
            <ac:spMk id="8" creationId="{7565E5B0-91B9-2212-A7A7-2C31AA3657D6}"/>
          </ac:spMkLst>
        </pc:spChg>
        <pc:graphicFrameChg chg="add mod modGraphic">
          <ac:chgData name="Moloney, Sophie (Dublin)" userId="500b79a8-c19f-48c9-bdc1-7cceb81bc0cf" providerId="ADAL" clId="{69570E29-D270-4E7A-AFBB-1761091C42DC}" dt="2026-09-01T09:55:18.849" v="1083" actId="14734"/>
          <ac:graphicFrameMkLst>
            <pc:docMk/>
            <pc:sldMk cId="449554990" sldId="676"/>
            <ac:graphicFrameMk id="3" creationId="{D42291A1-48A9-4A3B-5E08-3306B6FA4DD3}"/>
          </ac:graphicFrameMkLst>
        </pc:graphicFrameChg>
      </pc:sldChg>
      <pc:sldChg chg="addSp delSp modSp add mod ord">
        <pc:chgData name="Moloney, Sophie (Dublin)" userId="500b79a8-c19f-48c9-bdc1-7cceb81bc0cf" providerId="ADAL" clId="{69570E29-D270-4E7A-AFBB-1761091C42DC}" dt="2026-09-01T09:57:52.218" v="1133" actId="12"/>
        <pc:sldMkLst>
          <pc:docMk/>
          <pc:sldMk cId="1085004951" sldId="677"/>
        </pc:sldMkLst>
        <pc:spChg chg="mod">
          <ac:chgData name="Moloney, Sophie (Dublin)" userId="500b79a8-c19f-48c9-bdc1-7cceb81bc0cf" providerId="ADAL" clId="{69570E29-D270-4E7A-AFBB-1761091C42DC}" dt="2026-09-01T09:56:11.815" v="1118" actId="20577"/>
          <ac:spMkLst>
            <pc:docMk/>
            <pc:sldMk cId="1085004951" sldId="677"/>
            <ac:spMk id="2" creationId="{B7264947-1DE7-55F9-D570-E975E8294762}"/>
          </ac:spMkLst>
        </pc:spChg>
        <pc:spChg chg="mod">
          <ac:chgData name="Moloney, Sophie (Dublin)" userId="500b79a8-c19f-48c9-bdc1-7cceb81bc0cf" providerId="ADAL" clId="{69570E29-D270-4E7A-AFBB-1761091C42DC}" dt="2026-09-01T09:57:52.218" v="1133" actId="12"/>
          <ac:spMkLst>
            <pc:docMk/>
            <pc:sldMk cId="1085004951" sldId="677"/>
            <ac:spMk id="5" creationId="{E6411262-5B3A-828C-9CE9-E409CF08BC4B}"/>
          </ac:spMkLst>
        </pc:spChg>
        <pc:picChg chg="add mod">
          <ac:chgData name="Moloney, Sophie (Dublin)" userId="500b79a8-c19f-48c9-bdc1-7cceb81bc0cf" providerId="ADAL" clId="{69570E29-D270-4E7A-AFBB-1761091C42DC}" dt="2026-09-01T09:56:59.631" v="1123" actId="1076"/>
          <ac:picMkLst>
            <pc:docMk/>
            <pc:sldMk cId="1085004951" sldId="677"/>
            <ac:picMk id="7" creationId="{4A9DDBF4-FD91-A7F8-06AD-9F48FD2DB624}"/>
          </ac:picMkLst>
        </pc:picChg>
      </pc:sldChg>
      <pc:sldChg chg="addSp delSp modSp add mod">
        <pc:chgData name="Moloney, Sophie (Dublin)" userId="500b79a8-c19f-48c9-bdc1-7cceb81bc0cf" providerId="ADAL" clId="{69570E29-D270-4E7A-AFBB-1761091C42DC}" dt="2026-09-01T09:59:29.141" v="1147" actId="1076"/>
        <pc:sldMkLst>
          <pc:docMk/>
          <pc:sldMk cId="2293229720" sldId="678"/>
        </pc:sldMkLst>
        <pc:spChg chg="mod">
          <ac:chgData name="Moloney, Sophie (Dublin)" userId="500b79a8-c19f-48c9-bdc1-7cceb81bc0cf" providerId="ADAL" clId="{69570E29-D270-4E7A-AFBB-1761091C42DC}" dt="2026-09-01T09:59:13.091" v="1144" actId="207"/>
          <ac:spMkLst>
            <pc:docMk/>
            <pc:sldMk cId="2293229720" sldId="678"/>
            <ac:spMk id="5" creationId="{06E9C520-7B1F-293F-A609-12EC17FD84B2}"/>
          </ac:spMkLst>
        </pc:spChg>
        <pc:picChg chg="add mod">
          <ac:chgData name="Moloney, Sophie (Dublin)" userId="500b79a8-c19f-48c9-bdc1-7cceb81bc0cf" providerId="ADAL" clId="{69570E29-D270-4E7A-AFBB-1761091C42DC}" dt="2026-09-01T09:59:29.141" v="1147" actId="1076"/>
          <ac:picMkLst>
            <pc:docMk/>
            <pc:sldMk cId="2293229720" sldId="678"/>
            <ac:picMk id="6" creationId="{DC57F385-085F-2FD7-3B8D-6C6AEDCB5521}"/>
          </ac:picMkLst>
        </pc:picChg>
      </pc:sldChg>
      <pc:sldChg chg="addSp delSp modSp add mod">
        <pc:chgData name="Moloney, Sophie (Dublin)" userId="500b79a8-c19f-48c9-bdc1-7cceb81bc0cf" providerId="ADAL" clId="{69570E29-D270-4E7A-AFBB-1761091C42DC}" dt="2026-09-01T10:02:03.560" v="1208" actId="207"/>
        <pc:sldMkLst>
          <pc:docMk/>
          <pc:sldMk cId="3594378611" sldId="679"/>
        </pc:sldMkLst>
        <pc:spChg chg="mod">
          <ac:chgData name="Moloney, Sophie (Dublin)" userId="500b79a8-c19f-48c9-bdc1-7cceb81bc0cf" providerId="ADAL" clId="{69570E29-D270-4E7A-AFBB-1761091C42DC}" dt="2026-09-01T09:59:59.693" v="1186" actId="20577"/>
          <ac:spMkLst>
            <pc:docMk/>
            <pc:sldMk cId="3594378611" sldId="679"/>
            <ac:spMk id="2" creationId="{26375225-5054-670C-3E27-CF8A1EAEAF1B}"/>
          </ac:spMkLst>
        </pc:spChg>
        <pc:spChg chg="mod">
          <ac:chgData name="Moloney, Sophie (Dublin)" userId="500b79a8-c19f-48c9-bdc1-7cceb81bc0cf" providerId="ADAL" clId="{69570E29-D270-4E7A-AFBB-1761091C42DC}" dt="2026-09-01T10:01:18.056" v="1201" actId="14100"/>
          <ac:spMkLst>
            <pc:docMk/>
            <pc:sldMk cId="3594378611" sldId="679"/>
            <ac:spMk id="5" creationId="{1CEFC3EA-10E3-104D-101B-F50B49EBFC3D}"/>
          </ac:spMkLst>
        </pc:spChg>
        <pc:spChg chg="add mod">
          <ac:chgData name="Moloney, Sophie (Dublin)" userId="500b79a8-c19f-48c9-bdc1-7cceb81bc0cf" providerId="ADAL" clId="{69570E29-D270-4E7A-AFBB-1761091C42DC}" dt="2026-09-01T10:02:03.560" v="1208" actId="207"/>
          <ac:spMkLst>
            <pc:docMk/>
            <pc:sldMk cId="3594378611" sldId="679"/>
            <ac:spMk id="9" creationId="{0BC74963-3BDF-802B-4EF6-6940020BA646}"/>
          </ac:spMkLst>
        </pc:spChg>
        <pc:picChg chg="add mod">
          <ac:chgData name="Moloney, Sophie (Dublin)" userId="500b79a8-c19f-48c9-bdc1-7cceb81bc0cf" providerId="ADAL" clId="{69570E29-D270-4E7A-AFBB-1761091C42DC}" dt="2026-09-01T10:01:13.571" v="1200" actId="1076"/>
          <ac:picMkLst>
            <pc:docMk/>
            <pc:sldMk cId="3594378611" sldId="679"/>
            <ac:picMk id="7" creationId="{C81D9D38-E9B5-7E88-999B-D205E7A1D8B3}"/>
          </ac:picMkLst>
        </pc:picChg>
      </pc:sldChg>
      <pc:sldChg chg="addSp delSp modSp add mod">
        <pc:chgData name="Moloney, Sophie (Dublin)" userId="500b79a8-c19f-48c9-bdc1-7cceb81bc0cf" providerId="ADAL" clId="{69570E29-D270-4E7A-AFBB-1761091C42DC}" dt="2026-09-01T10:05:05.079" v="1234" actId="255"/>
        <pc:sldMkLst>
          <pc:docMk/>
          <pc:sldMk cId="2138379965" sldId="680"/>
        </pc:sldMkLst>
        <pc:spChg chg="mod">
          <ac:chgData name="Moloney, Sophie (Dublin)" userId="500b79a8-c19f-48c9-bdc1-7cceb81bc0cf" providerId="ADAL" clId="{69570E29-D270-4E7A-AFBB-1761091C42DC}" dt="2026-09-01T10:05:05.079" v="1234" actId="255"/>
          <ac:spMkLst>
            <pc:docMk/>
            <pc:sldMk cId="2138379965" sldId="680"/>
            <ac:spMk id="5" creationId="{471ED2C2-61FD-E312-55C8-FDAC8589CB27}"/>
          </ac:spMkLst>
        </pc:spChg>
        <pc:picChg chg="add mod">
          <ac:chgData name="Moloney, Sophie (Dublin)" userId="500b79a8-c19f-48c9-bdc1-7cceb81bc0cf" providerId="ADAL" clId="{69570E29-D270-4E7A-AFBB-1761091C42DC}" dt="2026-09-01T10:04:11.153" v="1226" actId="1076"/>
          <ac:picMkLst>
            <pc:docMk/>
            <pc:sldMk cId="2138379965" sldId="680"/>
            <ac:picMk id="6" creationId="{DC264720-8B81-AD5F-895E-4541DC077EE9}"/>
          </ac:picMkLst>
        </pc:picChg>
      </pc:sldChg>
      <pc:sldChg chg="delSp modSp add mod">
        <pc:chgData name="Moloney, Sophie (Dublin)" userId="500b79a8-c19f-48c9-bdc1-7cceb81bc0cf" providerId="ADAL" clId="{69570E29-D270-4E7A-AFBB-1761091C42DC}" dt="2026-09-01T10:05:10.387" v="1235" actId="20577"/>
        <pc:sldMkLst>
          <pc:docMk/>
          <pc:sldMk cId="1849893349" sldId="681"/>
        </pc:sldMkLst>
        <pc:spChg chg="mod">
          <ac:chgData name="Moloney, Sophie (Dublin)" userId="500b79a8-c19f-48c9-bdc1-7cceb81bc0cf" providerId="ADAL" clId="{69570E29-D270-4E7A-AFBB-1761091C42DC}" dt="2026-09-01T10:05:10.387" v="1235" actId="20577"/>
          <ac:spMkLst>
            <pc:docMk/>
            <pc:sldMk cId="1849893349" sldId="681"/>
            <ac:spMk id="5" creationId="{314EEC27-5050-0391-3293-0CE42BB9EF3C}"/>
          </ac:spMkLst>
        </pc:spChg>
      </pc:sldChg>
      <pc:sldChg chg="addSp delSp modSp add mod">
        <pc:chgData name="Moloney, Sophie (Dublin)" userId="500b79a8-c19f-48c9-bdc1-7cceb81bc0cf" providerId="ADAL" clId="{69570E29-D270-4E7A-AFBB-1761091C42DC}" dt="2026-09-01T10:22:04.669" v="1302" actId="20577"/>
        <pc:sldMkLst>
          <pc:docMk/>
          <pc:sldMk cId="1352008817" sldId="682"/>
        </pc:sldMkLst>
        <pc:spChg chg="mod">
          <ac:chgData name="Moloney, Sophie (Dublin)" userId="500b79a8-c19f-48c9-bdc1-7cceb81bc0cf" providerId="ADAL" clId="{69570E29-D270-4E7A-AFBB-1761091C42DC}" dt="2026-09-01T10:16:30.529" v="1242" actId="20577"/>
          <ac:spMkLst>
            <pc:docMk/>
            <pc:sldMk cId="1352008817" sldId="682"/>
            <ac:spMk id="5" creationId="{73A62A8A-EE75-78BE-15A0-648ED128EB76}"/>
          </ac:spMkLst>
        </pc:spChg>
        <pc:spChg chg="add mod">
          <ac:chgData name="Moloney, Sophie (Dublin)" userId="500b79a8-c19f-48c9-bdc1-7cceb81bc0cf" providerId="ADAL" clId="{69570E29-D270-4E7A-AFBB-1761091C42DC}" dt="2026-09-01T10:19:40.050" v="1288" actId="113"/>
          <ac:spMkLst>
            <pc:docMk/>
            <pc:sldMk cId="1352008817" sldId="682"/>
            <ac:spMk id="11" creationId="{13F1581C-4EC2-9E18-0CFB-DDB95B11974C}"/>
          </ac:spMkLst>
        </pc:spChg>
        <pc:spChg chg="add mod">
          <ac:chgData name="Moloney, Sophie (Dublin)" userId="500b79a8-c19f-48c9-bdc1-7cceb81bc0cf" providerId="ADAL" clId="{69570E29-D270-4E7A-AFBB-1761091C42DC}" dt="2026-09-01T10:21:41.623" v="1299" actId="113"/>
          <ac:spMkLst>
            <pc:docMk/>
            <pc:sldMk cId="1352008817" sldId="682"/>
            <ac:spMk id="12" creationId="{743B7385-CFAA-836D-56F1-BBD70FCE5C49}"/>
          </ac:spMkLst>
        </pc:spChg>
        <pc:spChg chg="add mod">
          <ac:chgData name="Moloney, Sophie (Dublin)" userId="500b79a8-c19f-48c9-bdc1-7cceb81bc0cf" providerId="ADAL" clId="{69570E29-D270-4E7A-AFBB-1761091C42DC}" dt="2026-09-01T10:22:04.669" v="1302" actId="20577"/>
          <ac:spMkLst>
            <pc:docMk/>
            <pc:sldMk cId="1352008817" sldId="682"/>
            <ac:spMk id="13" creationId="{CB318BB9-80D8-F9F1-620D-E50498D3DF23}"/>
          </ac:spMkLst>
        </pc:spChg>
        <pc:graphicFrameChg chg="add mod modGraphic">
          <ac:chgData name="Moloney, Sophie (Dublin)" userId="500b79a8-c19f-48c9-bdc1-7cceb81bc0cf" providerId="ADAL" clId="{69570E29-D270-4E7A-AFBB-1761091C42DC}" dt="2026-09-01T10:17:58.557" v="1274" actId="20577"/>
          <ac:graphicFrameMkLst>
            <pc:docMk/>
            <pc:sldMk cId="1352008817" sldId="682"/>
            <ac:graphicFrameMk id="7" creationId="{FD6C6EA4-BA18-CB69-68B3-C8F99DDD08D6}"/>
          </ac:graphicFrameMkLst>
        </pc:graphicFrameChg>
        <pc:picChg chg="add mod modCrop">
          <ac:chgData name="Moloney, Sophie (Dublin)" userId="500b79a8-c19f-48c9-bdc1-7cceb81bc0cf" providerId="ADAL" clId="{69570E29-D270-4E7A-AFBB-1761091C42DC}" dt="2026-09-01T10:17:04.475" v="1249" actId="14100"/>
          <ac:picMkLst>
            <pc:docMk/>
            <pc:sldMk cId="1352008817" sldId="682"/>
            <ac:picMk id="6" creationId="{E139C524-2D6C-63F3-64DD-5F78A4501C9B}"/>
          </ac:picMkLst>
        </pc:picChg>
      </pc:sldChg>
      <pc:sldChg chg="addSp modSp add mod ord">
        <pc:chgData name="Moloney, Sophie (Dublin)" userId="500b79a8-c19f-48c9-bdc1-7cceb81bc0cf" providerId="ADAL" clId="{69570E29-D270-4E7A-AFBB-1761091C42DC}" dt="2026-09-01T10:24:07.552" v="1331" actId="14100"/>
        <pc:sldMkLst>
          <pc:docMk/>
          <pc:sldMk cId="195768389" sldId="683"/>
        </pc:sldMkLst>
        <pc:spChg chg="mod">
          <ac:chgData name="Moloney, Sophie (Dublin)" userId="500b79a8-c19f-48c9-bdc1-7cceb81bc0cf" providerId="ADAL" clId="{69570E29-D270-4E7A-AFBB-1761091C42DC}" dt="2026-09-01T10:23:18.308" v="1324" actId="20577"/>
          <ac:spMkLst>
            <pc:docMk/>
            <pc:sldMk cId="195768389" sldId="683"/>
            <ac:spMk id="2" creationId="{37514CA0-CB78-BEFF-E0A8-8B0D825AECAA}"/>
          </ac:spMkLst>
        </pc:spChg>
        <pc:spChg chg="mod">
          <ac:chgData name="Moloney, Sophie (Dublin)" userId="500b79a8-c19f-48c9-bdc1-7cceb81bc0cf" providerId="ADAL" clId="{69570E29-D270-4E7A-AFBB-1761091C42DC}" dt="2026-09-01T10:23:42.534" v="1328" actId="20577"/>
          <ac:spMkLst>
            <pc:docMk/>
            <pc:sldMk cId="195768389" sldId="683"/>
            <ac:spMk id="5" creationId="{F12ABA31-7478-CEA4-636D-3D94BF82D6E4}"/>
          </ac:spMkLst>
        </pc:spChg>
        <pc:picChg chg="add mod">
          <ac:chgData name="Moloney, Sophie (Dublin)" userId="500b79a8-c19f-48c9-bdc1-7cceb81bc0cf" providerId="ADAL" clId="{69570E29-D270-4E7A-AFBB-1761091C42DC}" dt="2026-09-01T10:24:07.552" v="1331" actId="14100"/>
          <ac:picMkLst>
            <pc:docMk/>
            <pc:sldMk cId="195768389" sldId="683"/>
            <ac:picMk id="6" creationId="{2375031F-6C79-F13A-D228-255655EA4CBD}"/>
          </ac:picMkLst>
        </pc:picChg>
      </pc:sldChg>
      <pc:sldChg chg="addSp delSp modSp add mod">
        <pc:chgData name="Moloney, Sophie (Dublin)" userId="500b79a8-c19f-48c9-bdc1-7cceb81bc0cf" providerId="ADAL" clId="{69570E29-D270-4E7A-AFBB-1761091C42DC}" dt="2026-09-01T10:26:10.345" v="1354" actId="1076"/>
        <pc:sldMkLst>
          <pc:docMk/>
          <pc:sldMk cId="1352933356" sldId="684"/>
        </pc:sldMkLst>
        <pc:spChg chg="mod">
          <ac:chgData name="Moloney, Sophie (Dublin)" userId="500b79a8-c19f-48c9-bdc1-7cceb81bc0cf" providerId="ADAL" clId="{69570E29-D270-4E7A-AFBB-1761091C42DC}" dt="2026-09-01T10:25:06.267" v="1341" actId="14100"/>
          <ac:spMkLst>
            <pc:docMk/>
            <pc:sldMk cId="1352933356" sldId="684"/>
            <ac:spMk id="5" creationId="{4C048138-21DD-8319-357F-9A55F12D96CA}"/>
          </ac:spMkLst>
        </pc:spChg>
        <pc:picChg chg="add mod">
          <ac:chgData name="Moloney, Sophie (Dublin)" userId="500b79a8-c19f-48c9-bdc1-7cceb81bc0cf" providerId="ADAL" clId="{69570E29-D270-4E7A-AFBB-1761091C42DC}" dt="2026-09-01T10:26:10.345" v="1354" actId="1076"/>
          <ac:picMkLst>
            <pc:docMk/>
            <pc:sldMk cId="1352933356" sldId="684"/>
            <ac:picMk id="7" creationId="{9BF5332E-7C62-E0F7-C9A0-5AAA37D8F47F}"/>
          </ac:picMkLst>
        </pc:picChg>
      </pc:sldChg>
      <pc:sldChg chg="addSp delSp modSp add mod">
        <pc:chgData name="Moloney, Sophie (Dublin)" userId="500b79a8-c19f-48c9-bdc1-7cceb81bc0cf" providerId="ADAL" clId="{69570E29-D270-4E7A-AFBB-1761091C42DC}" dt="2026-09-01T10:26:02.304" v="1352" actId="14100"/>
        <pc:sldMkLst>
          <pc:docMk/>
          <pc:sldMk cId="3255494950" sldId="685"/>
        </pc:sldMkLst>
        <pc:spChg chg="mod">
          <ac:chgData name="Moloney, Sophie (Dublin)" userId="500b79a8-c19f-48c9-bdc1-7cceb81bc0cf" providerId="ADAL" clId="{69570E29-D270-4E7A-AFBB-1761091C42DC}" dt="2026-09-01T10:25:42.548" v="1347" actId="207"/>
          <ac:spMkLst>
            <pc:docMk/>
            <pc:sldMk cId="3255494950" sldId="685"/>
            <ac:spMk id="5" creationId="{311D5AC8-C3E1-E195-0303-9F0204DA96D5}"/>
          </ac:spMkLst>
        </pc:spChg>
        <pc:picChg chg="add mod">
          <ac:chgData name="Moloney, Sophie (Dublin)" userId="500b79a8-c19f-48c9-bdc1-7cceb81bc0cf" providerId="ADAL" clId="{69570E29-D270-4E7A-AFBB-1761091C42DC}" dt="2026-09-01T10:26:02.304" v="1352" actId="14100"/>
          <ac:picMkLst>
            <pc:docMk/>
            <pc:sldMk cId="3255494950" sldId="685"/>
            <ac:picMk id="6" creationId="{1416A5B5-5F8A-4855-FE8E-3142239FAAAF}"/>
          </ac:picMkLst>
        </pc:picChg>
      </pc:sldChg>
      <pc:sldChg chg="addSp delSp modSp add mod">
        <pc:chgData name="Moloney, Sophie (Dublin)" userId="500b79a8-c19f-48c9-bdc1-7cceb81bc0cf" providerId="ADAL" clId="{69570E29-D270-4E7A-AFBB-1761091C42DC}" dt="2026-09-01T10:27:42.819" v="1367" actId="14100"/>
        <pc:sldMkLst>
          <pc:docMk/>
          <pc:sldMk cId="3913003220" sldId="686"/>
        </pc:sldMkLst>
        <pc:spChg chg="mod">
          <ac:chgData name="Moloney, Sophie (Dublin)" userId="500b79a8-c19f-48c9-bdc1-7cceb81bc0cf" providerId="ADAL" clId="{69570E29-D270-4E7A-AFBB-1761091C42DC}" dt="2026-09-01T10:27:30.665" v="1364" actId="207"/>
          <ac:spMkLst>
            <pc:docMk/>
            <pc:sldMk cId="3913003220" sldId="686"/>
            <ac:spMk id="5" creationId="{A83F7E35-282A-246B-3DF6-FBE1CF0A0D93}"/>
          </ac:spMkLst>
        </pc:spChg>
        <pc:picChg chg="add mod">
          <ac:chgData name="Moloney, Sophie (Dublin)" userId="500b79a8-c19f-48c9-bdc1-7cceb81bc0cf" providerId="ADAL" clId="{69570E29-D270-4E7A-AFBB-1761091C42DC}" dt="2026-09-01T10:27:42.819" v="1367" actId="14100"/>
          <ac:picMkLst>
            <pc:docMk/>
            <pc:sldMk cId="3913003220" sldId="686"/>
            <ac:picMk id="7" creationId="{42C106D4-C9C0-D686-B0D6-5074650C6CEB}"/>
          </ac:picMkLst>
        </pc:picChg>
      </pc:sldChg>
      <pc:sldChg chg="addSp delSp modSp add mod">
        <pc:chgData name="Moloney, Sophie (Dublin)" userId="500b79a8-c19f-48c9-bdc1-7cceb81bc0cf" providerId="ADAL" clId="{69570E29-D270-4E7A-AFBB-1761091C42DC}" dt="2026-09-01T10:28:48.283" v="1390" actId="14100"/>
        <pc:sldMkLst>
          <pc:docMk/>
          <pc:sldMk cId="4081792366" sldId="687"/>
        </pc:sldMkLst>
        <pc:spChg chg="mod">
          <ac:chgData name="Moloney, Sophie (Dublin)" userId="500b79a8-c19f-48c9-bdc1-7cceb81bc0cf" providerId="ADAL" clId="{69570E29-D270-4E7A-AFBB-1761091C42DC}" dt="2026-09-01T10:27:54.619" v="1380" actId="20577"/>
          <ac:spMkLst>
            <pc:docMk/>
            <pc:sldMk cId="4081792366" sldId="687"/>
            <ac:spMk id="2" creationId="{AF2E35EC-6F32-EDDA-BC31-27B1A755BD18}"/>
          </ac:spMkLst>
        </pc:spChg>
        <pc:spChg chg="mod">
          <ac:chgData name="Moloney, Sophie (Dublin)" userId="500b79a8-c19f-48c9-bdc1-7cceb81bc0cf" providerId="ADAL" clId="{69570E29-D270-4E7A-AFBB-1761091C42DC}" dt="2026-09-01T10:28:30.956" v="1385"/>
          <ac:spMkLst>
            <pc:docMk/>
            <pc:sldMk cId="4081792366" sldId="687"/>
            <ac:spMk id="5" creationId="{82D37FB6-1496-72AF-C3B2-FC7CBC0BC1C6}"/>
          </ac:spMkLst>
        </pc:spChg>
        <pc:picChg chg="add mod">
          <ac:chgData name="Moloney, Sophie (Dublin)" userId="500b79a8-c19f-48c9-bdc1-7cceb81bc0cf" providerId="ADAL" clId="{69570E29-D270-4E7A-AFBB-1761091C42DC}" dt="2026-09-01T10:28:48.283" v="1390" actId="14100"/>
          <ac:picMkLst>
            <pc:docMk/>
            <pc:sldMk cId="4081792366" sldId="687"/>
            <ac:picMk id="6" creationId="{CDB6284A-4BBB-CF6D-1364-431C5CD74DF1}"/>
          </ac:picMkLst>
        </pc:picChg>
      </pc:sldChg>
      <pc:sldChg chg="addSp delSp modSp add mod ord">
        <pc:chgData name="Moloney, Sophie (Dublin)" userId="500b79a8-c19f-48c9-bdc1-7cceb81bc0cf" providerId="ADAL" clId="{69570E29-D270-4E7A-AFBB-1761091C42DC}" dt="2026-09-01T10:43:39.667" v="1593" actId="20577"/>
        <pc:sldMkLst>
          <pc:docMk/>
          <pc:sldMk cId="133005897" sldId="689"/>
        </pc:sldMkLst>
        <pc:spChg chg="mod">
          <ac:chgData name="Moloney, Sophie (Dublin)" userId="500b79a8-c19f-48c9-bdc1-7cceb81bc0cf" providerId="ADAL" clId="{69570E29-D270-4E7A-AFBB-1761091C42DC}" dt="2026-09-01T10:33:13.011" v="1488" actId="20577"/>
          <ac:spMkLst>
            <pc:docMk/>
            <pc:sldMk cId="133005897" sldId="689"/>
            <ac:spMk id="2" creationId="{BD2135A6-C8BF-C0FF-5C86-1226DDC369FB}"/>
          </ac:spMkLst>
        </pc:spChg>
        <pc:spChg chg="mod">
          <ac:chgData name="Moloney, Sophie (Dublin)" userId="500b79a8-c19f-48c9-bdc1-7cceb81bc0cf" providerId="ADAL" clId="{69570E29-D270-4E7A-AFBB-1761091C42DC}" dt="2026-09-01T10:43:39.667" v="1593" actId="20577"/>
          <ac:spMkLst>
            <pc:docMk/>
            <pc:sldMk cId="133005897" sldId="689"/>
            <ac:spMk id="5" creationId="{262D36E8-7678-F005-9EE7-31377042D330}"/>
          </ac:spMkLst>
        </pc:spChg>
        <pc:picChg chg="add mod">
          <ac:chgData name="Moloney, Sophie (Dublin)" userId="500b79a8-c19f-48c9-bdc1-7cceb81bc0cf" providerId="ADAL" clId="{69570E29-D270-4E7A-AFBB-1761091C42DC}" dt="2026-09-01T10:34:19.517" v="1499" actId="1076"/>
          <ac:picMkLst>
            <pc:docMk/>
            <pc:sldMk cId="133005897" sldId="689"/>
            <ac:picMk id="7" creationId="{76797788-1137-C6F8-3F50-B6425A28DA1A}"/>
          </ac:picMkLst>
        </pc:picChg>
      </pc:sldChg>
      <pc:sldChg chg="modSp add mod">
        <pc:chgData name="Moloney, Sophie (Dublin)" userId="500b79a8-c19f-48c9-bdc1-7cceb81bc0cf" providerId="ADAL" clId="{69570E29-D270-4E7A-AFBB-1761091C42DC}" dt="2026-09-01T10:35:54.857" v="1558" actId="207"/>
        <pc:sldMkLst>
          <pc:docMk/>
          <pc:sldMk cId="790317008" sldId="691"/>
        </pc:sldMkLst>
        <pc:spChg chg="mod">
          <ac:chgData name="Moloney, Sophie (Dublin)" userId="500b79a8-c19f-48c9-bdc1-7cceb81bc0cf" providerId="ADAL" clId="{69570E29-D270-4E7A-AFBB-1761091C42DC}" dt="2026-09-01T10:35:37.406" v="1556" actId="20577"/>
          <ac:spMkLst>
            <pc:docMk/>
            <pc:sldMk cId="790317008" sldId="691"/>
            <ac:spMk id="2" creationId="{911002D3-CEE3-EDD3-25AB-D57A602ED2A0}"/>
          </ac:spMkLst>
        </pc:spChg>
        <pc:spChg chg="mod">
          <ac:chgData name="Moloney, Sophie (Dublin)" userId="500b79a8-c19f-48c9-bdc1-7cceb81bc0cf" providerId="ADAL" clId="{69570E29-D270-4E7A-AFBB-1761091C42DC}" dt="2026-09-01T10:35:54.857" v="1558" actId="207"/>
          <ac:spMkLst>
            <pc:docMk/>
            <pc:sldMk cId="790317008" sldId="691"/>
            <ac:spMk id="5" creationId="{4A389840-3CAA-1067-9CAD-4943A2158198}"/>
          </ac:spMkLst>
        </pc:spChg>
      </pc:sldChg>
      <pc:sldChg chg="modSp add mod">
        <pc:chgData name="Moloney, Sophie (Dublin)" userId="500b79a8-c19f-48c9-bdc1-7cceb81bc0cf" providerId="ADAL" clId="{69570E29-D270-4E7A-AFBB-1761091C42DC}" dt="2026-09-01T10:36:38.487" v="1579" actId="1076"/>
        <pc:sldMkLst>
          <pc:docMk/>
          <pc:sldMk cId="1635275431" sldId="692"/>
        </pc:sldMkLst>
        <pc:spChg chg="mod">
          <ac:chgData name="Moloney, Sophie (Dublin)" userId="500b79a8-c19f-48c9-bdc1-7cceb81bc0cf" providerId="ADAL" clId="{69570E29-D270-4E7A-AFBB-1761091C42DC}" dt="2026-09-01T10:36:19.325" v="1576" actId="20577"/>
          <ac:spMkLst>
            <pc:docMk/>
            <pc:sldMk cId="1635275431" sldId="692"/>
            <ac:spMk id="2" creationId="{CB1BF792-E1C2-5BBC-0CE8-554BCE6A0A80}"/>
          </ac:spMkLst>
        </pc:spChg>
        <pc:spChg chg="mod">
          <ac:chgData name="Moloney, Sophie (Dublin)" userId="500b79a8-c19f-48c9-bdc1-7cceb81bc0cf" providerId="ADAL" clId="{69570E29-D270-4E7A-AFBB-1761091C42DC}" dt="2026-09-01T10:36:38.487" v="1579" actId="1076"/>
          <ac:spMkLst>
            <pc:docMk/>
            <pc:sldMk cId="1635275431" sldId="692"/>
            <ac:spMk id="5" creationId="{9D9C2874-2EE4-2C63-6166-EF2D88628C60}"/>
          </ac:spMkLst>
        </pc:spChg>
      </pc:sldChg>
    </pc:docChg>
  </pc:docChgLst>
  <pc:docChgLst>
    <pc:chgData name="Byrne, David (Dublin)" userId="S::david.byrne@fiserv.com::580df9c2-17ab-4ede-9c1d-d299d5cc0ab9" providerId="AD" clId="Web-{C9C1AAE1-66E9-78D6-F211-5C6348ACF058}"/>
    <pc:docChg chg="addSld delSld modSld">
      <pc:chgData name="Byrne, David (Dublin)" userId="S::david.byrne@fiserv.com::580df9c2-17ab-4ede-9c1d-d299d5cc0ab9" providerId="AD" clId="Web-{C9C1AAE1-66E9-78D6-F211-5C6348ACF058}" dt="2026-09-01T14:29:09.540" v="2"/>
      <pc:docMkLst>
        <pc:docMk/>
      </pc:docMkLst>
      <pc:sldChg chg="modSp">
        <pc:chgData name="Byrne, David (Dublin)" userId="S::david.byrne@fiserv.com::580df9c2-17ab-4ede-9c1d-d299d5cc0ab9" providerId="AD" clId="Web-{C9C1AAE1-66E9-78D6-F211-5C6348ACF058}" dt="2026-09-01T13:43:23.161" v="1"/>
        <pc:sldMkLst>
          <pc:docMk/>
          <pc:sldMk cId="4230794816" sldId="256"/>
        </pc:sldMkLst>
        <pc:spChg chg="mod">
          <ac:chgData name="Byrne, David (Dublin)" userId="S::david.byrne@fiserv.com::580df9c2-17ab-4ede-9c1d-d299d5cc0ab9" providerId="AD" clId="Web-{C9C1AAE1-66E9-78D6-F211-5C6348ACF058}" dt="2026-09-01T13:43:23.161" v="1"/>
          <ac:spMkLst>
            <pc:docMk/>
            <pc:sldMk cId="4230794816" sldId="256"/>
            <ac:spMk id="60" creationId="{00000000-0000-0000-0000-000000000000}"/>
          </ac:spMkLst>
        </pc:spChg>
      </pc:sldChg>
      <pc:sldChg chg="modSp">
        <pc:chgData name="Byrne, David (Dublin)" userId="S::david.byrne@fiserv.com::580df9c2-17ab-4ede-9c1d-d299d5cc0ab9" providerId="AD" clId="Web-{C9C1AAE1-66E9-78D6-F211-5C6348ACF058}" dt="2026-09-01T14:29:09.540" v="2"/>
        <pc:sldMkLst>
          <pc:docMk/>
          <pc:sldMk cId="3802060728" sldId="667"/>
        </pc:sldMkLst>
        <pc:graphicFrameChg chg="mod modGraphic">
          <ac:chgData name="Byrne, David (Dublin)" userId="S::david.byrne@fiserv.com::580df9c2-17ab-4ede-9c1d-d299d5cc0ab9" providerId="AD" clId="Web-{C9C1AAE1-66E9-78D6-F211-5C6348ACF058}" dt="2026-09-01T14:29:09.540" v="2"/>
          <ac:graphicFrameMkLst>
            <pc:docMk/>
            <pc:sldMk cId="3802060728" sldId="667"/>
            <ac:graphicFrameMk id="9" creationId="{831C7F1F-ED27-7798-709F-0AC5BC01B9C4}"/>
          </ac:graphicFrameMkLst>
        </pc:graphicFrameChg>
      </pc:sldChg>
      <pc:sldChg chg="modSp">
        <pc:chgData name="Byrne, David (Dublin)" userId="S::david.byrne@fiserv.com::580df9c2-17ab-4ede-9c1d-d299d5cc0ab9" providerId="AD" clId="Web-{C9C1AAE1-66E9-78D6-F211-5C6348ACF058}" dt="2026-09-01T13:43:23.161" v="1"/>
        <pc:sldMkLst>
          <pc:docMk/>
          <pc:sldMk cId="986987204" sldId="670"/>
        </pc:sldMkLst>
        <pc:spChg chg="mod">
          <ac:chgData name="Byrne, David (Dublin)" userId="S::david.byrne@fiserv.com::580df9c2-17ab-4ede-9c1d-d299d5cc0ab9" providerId="AD" clId="Web-{C9C1AAE1-66E9-78D6-F211-5C6348ACF058}" dt="2026-09-01T13:43:23.161" v="1"/>
          <ac:spMkLst>
            <pc:docMk/>
            <pc:sldMk cId="986987204" sldId="670"/>
            <ac:spMk id="4" creationId="{2F75191B-8593-88B0-4E7D-EF9C5C1CB905}"/>
          </ac:spMkLst>
        </pc:spChg>
      </pc:sldChg>
      <pc:sldChg chg="modSp">
        <pc:chgData name="Byrne, David (Dublin)" userId="S::david.byrne@fiserv.com::580df9c2-17ab-4ede-9c1d-d299d5cc0ab9" providerId="AD" clId="Web-{C9C1AAE1-66E9-78D6-F211-5C6348ACF058}" dt="2026-09-01T13:43:23.161" v="1"/>
        <pc:sldMkLst>
          <pc:docMk/>
          <pc:sldMk cId="1158602520" sldId="671"/>
        </pc:sldMkLst>
        <pc:spChg chg="mod">
          <ac:chgData name="Byrne, David (Dublin)" userId="S::david.byrne@fiserv.com::580df9c2-17ab-4ede-9c1d-d299d5cc0ab9" providerId="AD" clId="Web-{C9C1AAE1-66E9-78D6-F211-5C6348ACF058}" dt="2026-09-01T13:43:23.161" v="1"/>
          <ac:spMkLst>
            <pc:docMk/>
            <pc:sldMk cId="1158602520" sldId="671"/>
            <ac:spMk id="4" creationId="{209C10E3-B5F5-80CA-E55C-4225DB915B48}"/>
          </ac:spMkLst>
        </pc:spChg>
      </pc:sldChg>
      <pc:sldChg chg="modSp">
        <pc:chgData name="Byrne, David (Dublin)" userId="S::david.byrne@fiserv.com::580df9c2-17ab-4ede-9c1d-d299d5cc0ab9" providerId="AD" clId="Web-{C9C1AAE1-66E9-78D6-F211-5C6348ACF058}" dt="2026-09-01T13:43:23.161" v="1"/>
        <pc:sldMkLst>
          <pc:docMk/>
          <pc:sldMk cId="619485390" sldId="675"/>
        </pc:sldMkLst>
        <pc:spChg chg="mod">
          <ac:chgData name="Byrne, David (Dublin)" userId="S::david.byrne@fiserv.com::580df9c2-17ab-4ede-9c1d-d299d5cc0ab9" providerId="AD" clId="Web-{C9C1AAE1-66E9-78D6-F211-5C6348ACF058}" dt="2026-09-01T13:43:23.161" v="1"/>
          <ac:spMkLst>
            <pc:docMk/>
            <pc:sldMk cId="619485390" sldId="675"/>
            <ac:spMk id="5" creationId="{67E14690-0193-4F4D-3E82-18833C24482D}"/>
          </ac:spMkLst>
        </pc:spChg>
      </pc:sldChg>
      <pc:sldChg chg="modSp">
        <pc:chgData name="Byrne, David (Dublin)" userId="S::david.byrne@fiserv.com::580df9c2-17ab-4ede-9c1d-d299d5cc0ab9" providerId="AD" clId="Web-{C9C1AAE1-66E9-78D6-F211-5C6348ACF058}" dt="2026-09-01T13:43:23.161" v="1"/>
        <pc:sldMkLst>
          <pc:docMk/>
          <pc:sldMk cId="449554990" sldId="676"/>
        </pc:sldMkLst>
        <pc:spChg chg="mod">
          <ac:chgData name="Byrne, David (Dublin)" userId="S::david.byrne@fiserv.com::580df9c2-17ab-4ede-9c1d-d299d5cc0ab9" providerId="AD" clId="Web-{C9C1AAE1-66E9-78D6-F211-5C6348ACF058}" dt="2026-09-01T13:43:23.161" v="1"/>
          <ac:spMkLst>
            <pc:docMk/>
            <pc:sldMk cId="449554990" sldId="676"/>
            <ac:spMk id="8" creationId="{7565E5B0-91B9-2212-A7A7-2C31AA3657D6}"/>
          </ac:spMkLst>
        </pc:spChg>
        <pc:graphicFrameChg chg="modGraphic">
          <ac:chgData name="Byrne, David (Dublin)" userId="S::david.byrne@fiserv.com::580df9c2-17ab-4ede-9c1d-d299d5cc0ab9" providerId="AD" clId="Web-{C9C1AAE1-66E9-78D6-F211-5C6348ACF058}" dt="2026-09-01T13:43:23.161" v="1"/>
          <ac:graphicFrameMkLst>
            <pc:docMk/>
            <pc:sldMk cId="449554990" sldId="676"/>
            <ac:graphicFrameMk id="3" creationId="{D42291A1-48A9-4A3B-5E08-3306B6FA4DD3}"/>
          </ac:graphicFrameMkLst>
        </pc:graphicFrameChg>
      </pc:sldChg>
      <pc:sldChg chg="modSp">
        <pc:chgData name="Byrne, David (Dublin)" userId="S::david.byrne@fiserv.com::580df9c2-17ab-4ede-9c1d-d299d5cc0ab9" providerId="AD" clId="Web-{C9C1AAE1-66E9-78D6-F211-5C6348ACF058}" dt="2026-09-01T13:43:23.161" v="1"/>
        <pc:sldMkLst>
          <pc:docMk/>
          <pc:sldMk cId="2293229720" sldId="678"/>
        </pc:sldMkLst>
        <pc:spChg chg="mod">
          <ac:chgData name="Byrne, David (Dublin)" userId="S::david.byrne@fiserv.com::580df9c2-17ab-4ede-9c1d-d299d5cc0ab9" providerId="AD" clId="Web-{C9C1AAE1-66E9-78D6-F211-5C6348ACF058}" dt="2026-09-01T13:43:23.161" v="1"/>
          <ac:spMkLst>
            <pc:docMk/>
            <pc:sldMk cId="2293229720" sldId="678"/>
            <ac:spMk id="5" creationId="{06E9C520-7B1F-293F-A609-12EC17FD84B2}"/>
          </ac:spMkLst>
        </pc:spChg>
      </pc:sldChg>
      <pc:sldChg chg="modSp">
        <pc:chgData name="Byrne, David (Dublin)" userId="S::david.byrne@fiserv.com::580df9c2-17ab-4ede-9c1d-d299d5cc0ab9" providerId="AD" clId="Web-{C9C1AAE1-66E9-78D6-F211-5C6348ACF058}" dt="2026-09-01T13:43:23.161" v="1"/>
        <pc:sldMkLst>
          <pc:docMk/>
          <pc:sldMk cId="2138379965" sldId="680"/>
        </pc:sldMkLst>
        <pc:spChg chg="mod">
          <ac:chgData name="Byrne, David (Dublin)" userId="S::david.byrne@fiserv.com::580df9c2-17ab-4ede-9c1d-d299d5cc0ab9" providerId="AD" clId="Web-{C9C1AAE1-66E9-78D6-F211-5C6348ACF058}" dt="2026-09-01T13:43:23.161" v="1"/>
          <ac:spMkLst>
            <pc:docMk/>
            <pc:sldMk cId="2138379965" sldId="680"/>
            <ac:spMk id="5" creationId="{471ED2C2-61FD-E312-55C8-FDAC8589CB27}"/>
          </ac:spMkLst>
        </pc:spChg>
      </pc:sldChg>
      <pc:sldChg chg="modSp">
        <pc:chgData name="Byrne, David (Dublin)" userId="S::david.byrne@fiserv.com::580df9c2-17ab-4ede-9c1d-d299d5cc0ab9" providerId="AD" clId="Web-{C9C1AAE1-66E9-78D6-F211-5C6348ACF058}" dt="2026-09-01T13:43:23.161" v="1"/>
        <pc:sldMkLst>
          <pc:docMk/>
          <pc:sldMk cId="1849893349" sldId="681"/>
        </pc:sldMkLst>
        <pc:spChg chg="mod">
          <ac:chgData name="Byrne, David (Dublin)" userId="S::david.byrne@fiserv.com::580df9c2-17ab-4ede-9c1d-d299d5cc0ab9" providerId="AD" clId="Web-{C9C1AAE1-66E9-78D6-F211-5C6348ACF058}" dt="2026-09-01T13:43:23.161" v="1"/>
          <ac:spMkLst>
            <pc:docMk/>
            <pc:sldMk cId="1849893349" sldId="681"/>
            <ac:spMk id="5" creationId="{314EEC27-5050-0391-3293-0CE42BB9EF3C}"/>
          </ac:spMkLst>
        </pc:spChg>
      </pc:sldChg>
      <pc:sldChg chg="modSp">
        <pc:chgData name="Byrne, David (Dublin)" userId="S::david.byrne@fiserv.com::580df9c2-17ab-4ede-9c1d-d299d5cc0ab9" providerId="AD" clId="Web-{C9C1AAE1-66E9-78D6-F211-5C6348ACF058}" dt="2026-09-01T13:43:23.161" v="1"/>
        <pc:sldMkLst>
          <pc:docMk/>
          <pc:sldMk cId="1352008817" sldId="682"/>
        </pc:sldMkLst>
        <pc:spChg chg="mod">
          <ac:chgData name="Byrne, David (Dublin)" userId="S::david.byrne@fiserv.com::580df9c2-17ab-4ede-9c1d-d299d5cc0ab9" providerId="AD" clId="Web-{C9C1AAE1-66E9-78D6-F211-5C6348ACF058}" dt="2026-09-01T13:43:23.161" v="1"/>
          <ac:spMkLst>
            <pc:docMk/>
            <pc:sldMk cId="1352008817" sldId="682"/>
            <ac:spMk id="13" creationId="{CB318BB9-80D8-F9F1-620D-E50498D3DF23}"/>
          </ac:spMkLst>
        </pc:spChg>
      </pc:sldChg>
      <pc:sldChg chg="modSp">
        <pc:chgData name="Byrne, David (Dublin)" userId="S::david.byrne@fiserv.com::580df9c2-17ab-4ede-9c1d-d299d5cc0ab9" providerId="AD" clId="Web-{C9C1AAE1-66E9-78D6-F211-5C6348ACF058}" dt="2026-09-01T13:43:23.161" v="1"/>
        <pc:sldMkLst>
          <pc:docMk/>
          <pc:sldMk cId="3255494950" sldId="685"/>
        </pc:sldMkLst>
        <pc:spChg chg="mod">
          <ac:chgData name="Byrne, David (Dublin)" userId="S::david.byrne@fiserv.com::580df9c2-17ab-4ede-9c1d-d299d5cc0ab9" providerId="AD" clId="Web-{C9C1AAE1-66E9-78D6-F211-5C6348ACF058}" dt="2026-09-01T13:43:23.161" v="1"/>
          <ac:spMkLst>
            <pc:docMk/>
            <pc:sldMk cId="3255494950" sldId="685"/>
            <ac:spMk id="5" creationId="{311D5AC8-C3E1-E195-0303-9F0204DA96D5}"/>
          </ac:spMkLst>
        </pc:spChg>
      </pc:sldChg>
      <pc:sldChg chg="modSp">
        <pc:chgData name="Byrne, David (Dublin)" userId="S::david.byrne@fiserv.com::580df9c2-17ab-4ede-9c1d-d299d5cc0ab9" providerId="AD" clId="Web-{C9C1AAE1-66E9-78D6-F211-5C6348ACF058}" dt="2026-09-01T13:43:23.161" v="1"/>
        <pc:sldMkLst>
          <pc:docMk/>
          <pc:sldMk cId="3913003220" sldId="686"/>
        </pc:sldMkLst>
        <pc:spChg chg="mod">
          <ac:chgData name="Byrne, David (Dublin)" userId="S::david.byrne@fiserv.com::580df9c2-17ab-4ede-9c1d-d299d5cc0ab9" providerId="AD" clId="Web-{C9C1AAE1-66E9-78D6-F211-5C6348ACF058}" dt="2026-09-01T13:43:23.161" v="1"/>
          <ac:spMkLst>
            <pc:docMk/>
            <pc:sldMk cId="3913003220" sldId="686"/>
            <ac:spMk id="5" creationId="{A83F7E35-282A-246B-3DF6-FBE1CF0A0D93}"/>
          </ac:spMkLst>
        </pc:spChg>
      </pc:sldChg>
      <pc:sldChg chg="modSp">
        <pc:chgData name="Byrne, David (Dublin)" userId="S::david.byrne@fiserv.com::580df9c2-17ab-4ede-9c1d-d299d5cc0ab9" providerId="AD" clId="Web-{C9C1AAE1-66E9-78D6-F211-5C6348ACF058}" dt="2026-09-01T14:29:09.540" v="2"/>
        <pc:sldMkLst>
          <pc:docMk/>
          <pc:sldMk cId="790317008" sldId="691"/>
        </pc:sldMkLst>
        <pc:spChg chg="mod">
          <ac:chgData name="Byrne, David (Dublin)" userId="S::david.byrne@fiserv.com::580df9c2-17ab-4ede-9c1d-d299d5cc0ab9" providerId="AD" clId="Web-{C9C1AAE1-66E9-78D6-F211-5C6348ACF058}" dt="2026-09-01T14:29:09.540" v="2"/>
          <ac:spMkLst>
            <pc:docMk/>
            <pc:sldMk cId="790317008" sldId="691"/>
            <ac:spMk id="2" creationId="{911002D3-CEE3-EDD3-25AB-D57A602ED2A0}"/>
          </ac:spMkLst>
        </pc:spChg>
        <pc:spChg chg="mod">
          <ac:chgData name="Byrne, David (Dublin)" userId="S::david.byrne@fiserv.com::580df9c2-17ab-4ede-9c1d-d299d5cc0ab9" providerId="AD" clId="Web-{C9C1AAE1-66E9-78D6-F211-5C6348ACF058}" dt="2026-09-01T14:29:09.540" v="2"/>
          <ac:spMkLst>
            <pc:docMk/>
            <pc:sldMk cId="790317008" sldId="691"/>
            <ac:spMk id="5" creationId="{4A389840-3CAA-1067-9CAD-4943A2158198}"/>
          </ac:spMkLst>
        </pc:spChg>
      </pc:sldChg>
      <pc:sldChg chg="modSp">
        <pc:chgData name="Byrne, David (Dublin)" userId="S::david.byrne@fiserv.com::580df9c2-17ab-4ede-9c1d-d299d5cc0ab9" providerId="AD" clId="Web-{C9C1AAE1-66E9-78D6-F211-5C6348ACF058}" dt="2026-09-01T13:43:23.161" v="1"/>
        <pc:sldMkLst>
          <pc:docMk/>
          <pc:sldMk cId="1635275431" sldId="692"/>
        </pc:sldMkLst>
        <pc:spChg chg="mod">
          <ac:chgData name="Byrne, David (Dublin)" userId="S::david.byrne@fiserv.com::580df9c2-17ab-4ede-9c1d-d299d5cc0ab9" providerId="AD" clId="Web-{C9C1AAE1-66E9-78D6-F211-5C6348ACF058}" dt="2026-09-01T13:43:23.161" v="1"/>
          <ac:spMkLst>
            <pc:docMk/>
            <pc:sldMk cId="1635275431" sldId="692"/>
            <ac:spMk id="5" creationId="{9D9C2874-2EE4-2C63-6166-EF2D88628C60}"/>
          </ac:spMkLst>
        </pc:spChg>
      </pc:sldChg>
      <pc:sldChg chg="add">
        <pc:chgData name="Byrne, David (Dublin)" userId="S::david.byrne@fiserv.com::580df9c2-17ab-4ede-9c1d-d299d5cc0ab9" providerId="AD" clId="Web-{C9C1AAE1-66E9-78D6-F211-5C6348ACF058}" dt="2026-09-01T14:29:09.540" v="2"/>
        <pc:sldMkLst>
          <pc:docMk/>
          <pc:sldMk cId="4179520662" sldId="693"/>
        </pc:sldMkLst>
      </pc:sldChg>
    </pc:docChg>
  </pc:docChgLst>
  <pc:docChgLst>
    <pc:chgData name="Byrne, David (Dublin)" userId="S::david.byrne@fiserv.com::580df9c2-17ab-4ede-9c1d-d299d5cc0ab9" providerId="AD" clId="Web-{96CAA64A-A300-C673-145C-16D886F86E09}"/>
    <pc:docChg chg="modSld">
      <pc:chgData name="Byrne, David (Dublin)" userId="S::david.byrne@fiserv.com::580df9c2-17ab-4ede-9c1d-d299d5cc0ab9" providerId="AD" clId="Web-{96CAA64A-A300-C673-145C-16D886F86E09}" dt="2026-09-03T12:04:25.077" v="0"/>
      <pc:docMkLst>
        <pc:docMk/>
      </pc:docMkLst>
      <pc:sldChg chg="modSp">
        <pc:chgData name="Byrne, David (Dublin)" userId="S::david.byrne@fiserv.com::580df9c2-17ab-4ede-9c1d-d299d5cc0ab9" providerId="AD" clId="Web-{96CAA64A-A300-C673-145C-16D886F86E09}" dt="2026-09-03T12:04:25.077" v="0"/>
        <pc:sldMkLst>
          <pc:docMk/>
          <pc:sldMk cId="4213794622" sldId="669"/>
        </pc:sldMkLst>
        <pc:spChg chg="mod">
          <ac:chgData name="Byrne, David (Dublin)" userId="S::david.byrne@fiserv.com::580df9c2-17ab-4ede-9c1d-d299d5cc0ab9" providerId="AD" clId="Web-{96CAA64A-A300-C673-145C-16D886F86E09}" dt="2026-09-03T12:04:25.077" v="0"/>
          <ac:spMkLst>
            <pc:docMk/>
            <pc:sldMk cId="4213794622" sldId="669"/>
            <ac:spMk id="4" creationId="{B79BA180-75D2-947F-5F3B-4C5569CA2EBA}"/>
          </ac:spMkLst>
        </pc:spChg>
      </pc:sldChg>
    </pc:docChg>
  </pc:docChgLst>
  <pc:docChgLst>
    <pc:chgData name="Byrne, David (Dublin)" userId="580df9c2-17ab-4ede-9c1d-d299d5cc0ab9" providerId="ADAL" clId="{C5A13154-CBC2-48CA-8FFE-0CCC78F1F444}"/>
    <pc:docChg chg="custSel mod addSld modSld">
      <pc:chgData name="Byrne, David (Dublin)" userId="580df9c2-17ab-4ede-9c1d-d299d5cc0ab9" providerId="ADAL" clId="{C5A13154-CBC2-48CA-8FFE-0CCC78F1F444}" dt="2026-09-03T10:23:51.566" v="5" actId="26606"/>
      <pc:docMkLst>
        <pc:docMk/>
      </pc:docMkLst>
      <pc:sldChg chg="modSp mod">
        <pc:chgData name="Byrne, David (Dublin)" userId="580df9c2-17ab-4ede-9c1d-d299d5cc0ab9" providerId="ADAL" clId="{C5A13154-CBC2-48CA-8FFE-0CCC78F1F444}" dt="2026-09-03T10:03:23.125" v="2" actId="26606"/>
        <pc:sldMkLst>
          <pc:docMk/>
          <pc:sldMk cId="3802060728" sldId="667"/>
        </pc:sldMkLst>
        <pc:graphicFrameChg chg="mod modGraphic">
          <ac:chgData name="Byrne, David (Dublin)" userId="580df9c2-17ab-4ede-9c1d-d299d5cc0ab9" providerId="ADAL" clId="{C5A13154-CBC2-48CA-8FFE-0CCC78F1F444}" dt="2026-09-03T10:03:23.125" v="2" actId="26606"/>
          <ac:graphicFrameMkLst>
            <pc:docMk/>
            <pc:sldMk cId="3802060728" sldId="667"/>
            <ac:graphicFrameMk id="9" creationId="{831C7F1F-ED27-7798-709F-0AC5BC01B9C4}"/>
          </ac:graphicFrameMkLst>
        </pc:graphicFrameChg>
      </pc:sldChg>
      <pc:sldChg chg="modSp mod">
        <pc:chgData name="Byrne, David (Dublin)" userId="580df9c2-17ab-4ede-9c1d-d299d5cc0ab9" providerId="ADAL" clId="{C5A13154-CBC2-48CA-8FFE-0CCC78F1F444}" dt="2026-09-03T09:06:47.110" v="1" actId="26606"/>
        <pc:sldMkLst>
          <pc:docMk/>
          <pc:sldMk cId="1463677112" sldId="673"/>
        </pc:sldMkLst>
        <pc:graphicFrameChg chg="mod modGraphic">
          <ac:chgData name="Byrne, David (Dublin)" userId="580df9c2-17ab-4ede-9c1d-d299d5cc0ab9" providerId="ADAL" clId="{C5A13154-CBC2-48CA-8FFE-0CCC78F1F444}" dt="2026-09-03T09:06:47.110" v="1" actId="26606"/>
          <ac:graphicFrameMkLst>
            <pc:docMk/>
            <pc:sldMk cId="1463677112" sldId="673"/>
            <ac:graphicFrameMk id="7" creationId="{587E91A4-5271-1811-A932-FEBA5A159D04}"/>
          </ac:graphicFrameMkLst>
        </pc:graphicFrameChg>
      </pc:sldChg>
      <pc:sldChg chg="modSp mod">
        <pc:chgData name="Byrne, David (Dublin)" userId="580df9c2-17ab-4ede-9c1d-d299d5cc0ab9" providerId="ADAL" clId="{C5A13154-CBC2-48CA-8FFE-0CCC78F1F444}" dt="2026-09-03T09:06:47.110" v="1" actId="26606"/>
        <pc:sldMkLst>
          <pc:docMk/>
          <pc:sldMk cId="449554990" sldId="676"/>
        </pc:sldMkLst>
        <pc:spChg chg="mod">
          <ac:chgData name="Byrne, David (Dublin)" userId="580df9c2-17ab-4ede-9c1d-d299d5cc0ab9" providerId="ADAL" clId="{C5A13154-CBC2-48CA-8FFE-0CCC78F1F444}" dt="2026-09-03T09:06:47.110" v="1" actId="26606"/>
          <ac:spMkLst>
            <pc:docMk/>
            <pc:sldMk cId="449554990" sldId="676"/>
            <ac:spMk id="8" creationId="{7565E5B0-91B9-2212-A7A7-2C31AA3657D6}"/>
          </ac:spMkLst>
        </pc:spChg>
        <pc:graphicFrameChg chg="mod modGraphic">
          <ac:chgData name="Byrne, David (Dublin)" userId="580df9c2-17ab-4ede-9c1d-d299d5cc0ab9" providerId="ADAL" clId="{C5A13154-CBC2-48CA-8FFE-0CCC78F1F444}" dt="2026-09-03T09:06:47.110" v="1" actId="26606"/>
          <ac:graphicFrameMkLst>
            <pc:docMk/>
            <pc:sldMk cId="449554990" sldId="676"/>
            <ac:graphicFrameMk id="3" creationId="{D42291A1-48A9-4A3B-5E08-3306B6FA4DD3}"/>
          </ac:graphicFrameMkLst>
        </pc:graphicFrameChg>
      </pc:sldChg>
      <pc:sldChg chg="modSp mod">
        <pc:chgData name="Byrne, David (Dublin)" userId="580df9c2-17ab-4ede-9c1d-d299d5cc0ab9" providerId="ADAL" clId="{C5A13154-CBC2-48CA-8FFE-0CCC78F1F444}" dt="2026-09-03T09:06:47.110" v="1" actId="26606"/>
        <pc:sldMkLst>
          <pc:docMk/>
          <pc:sldMk cId="1085004951" sldId="677"/>
        </pc:sldMkLst>
        <pc:spChg chg="mod">
          <ac:chgData name="Byrne, David (Dublin)" userId="580df9c2-17ab-4ede-9c1d-d299d5cc0ab9" providerId="ADAL" clId="{C5A13154-CBC2-48CA-8FFE-0CCC78F1F444}" dt="2026-09-03T09:06:47.110" v="1" actId="26606"/>
          <ac:spMkLst>
            <pc:docMk/>
            <pc:sldMk cId="1085004951" sldId="677"/>
            <ac:spMk id="5" creationId="{E6411262-5B3A-828C-9CE9-E409CF08BC4B}"/>
          </ac:spMkLst>
        </pc:spChg>
      </pc:sldChg>
      <pc:sldChg chg="modSp mod">
        <pc:chgData name="Byrne, David (Dublin)" userId="580df9c2-17ab-4ede-9c1d-d299d5cc0ab9" providerId="ADAL" clId="{C5A13154-CBC2-48CA-8FFE-0CCC78F1F444}" dt="2026-09-03T09:06:47.110" v="1" actId="26606"/>
        <pc:sldMkLst>
          <pc:docMk/>
          <pc:sldMk cId="3594378611" sldId="679"/>
        </pc:sldMkLst>
        <pc:spChg chg="mod">
          <ac:chgData name="Byrne, David (Dublin)" userId="580df9c2-17ab-4ede-9c1d-d299d5cc0ab9" providerId="ADAL" clId="{C5A13154-CBC2-48CA-8FFE-0CCC78F1F444}" dt="2026-09-03T09:06:47.110" v="1" actId="26606"/>
          <ac:spMkLst>
            <pc:docMk/>
            <pc:sldMk cId="3594378611" sldId="679"/>
            <ac:spMk id="5" creationId="{1CEFC3EA-10E3-104D-101B-F50B49EBFC3D}"/>
          </ac:spMkLst>
        </pc:spChg>
      </pc:sldChg>
      <pc:sldChg chg="modSp add mod">
        <pc:chgData name="Byrne, David (Dublin)" userId="580df9c2-17ab-4ede-9c1d-d299d5cc0ab9" providerId="ADAL" clId="{C5A13154-CBC2-48CA-8FFE-0CCC78F1F444}" dt="2026-09-03T10:23:51.566" v="5" actId="26606"/>
        <pc:sldMkLst>
          <pc:docMk/>
          <pc:sldMk cId="1463677112" sldId="694"/>
        </pc:sldMkLst>
        <pc:spChg chg="mod">
          <ac:chgData name="Byrne, David (Dublin)" userId="580df9c2-17ab-4ede-9c1d-d299d5cc0ab9" providerId="ADAL" clId="{C5A13154-CBC2-48CA-8FFE-0CCC78F1F444}" dt="2026-09-03T10:23:51.566" v="5" actId="26606"/>
          <ac:spMkLst>
            <pc:docMk/>
            <pc:sldMk cId="1463677112" sldId="694"/>
            <ac:spMk id="9" creationId="{00000000-0000-0000-0000-000000000000}"/>
          </ac:spMkLst>
        </pc:spChg>
        <pc:graphicFrameChg chg="mod modGraphic">
          <ac:chgData name="Byrne, David (Dublin)" userId="580df9c2-17ab-4ede-9c1d-d299d5cc0ab9" providerId="ADAL" clId="{C5A13154-CBC2-48CA-8FFE-0CCC78F1F444}" dt="2026-09-03T10:20:26.520" v="4" actId="26606"/>
          <ac:graphicFrameMkLst>
            <pc:docMk/>
            <pc:sldMk cId="1463677112" sldId="694"/>
            <ac:graphicFrameMk id="7" creationId="{587E91A4-5271-1811-A932-FEBA5A159D04}"/>
          </ac:graphicFrameMkLst>
        </pc:graphicFrameChg>
      </pc:sldChg>
    </pc:docChg>
  </pc:docChgLst>
  <pc:docChgLst>
    <pc:chgData name="Moloney, Sophie (Dublin)" userId="S::sophie.moloney@fiserv.com::500b79a8-c19f-48c9-bdc1-7cceb81bc0cf" providerId="AD" clId="Web-{CCA6D1E8-8BFB-C80E-D240-8E400E7DE8F0}"/>
    <pc:docChg chg="mod">
      <pc:chgData name="Moloney, Sophie (Dublin)" userId="S::sophie.moloney@fiserv.com::500b79a8-c19f-48c9-bdc1-7cceb81bc0cf" providerId="AD" clId="Web-{CCA6D1E8-8BFB-C80E-D240-8E400E7DE8F0}" dt="2026-09-03T13:49:03.451" v="0" actId="33475"/>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4B8777-5D8E-46E4-B061-EFABA11EA669}" type="datetimeFigureOut">
              <a:rPr lang="en-IE" smtClean="0"/>
              <a:t>03/09/2026</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6ED7EF-4299-4930-B6FD-5F3402FC5E0F}" type="slidenum">
              <a:rPr lang="en-IE" smtClean="0"/>
              <a:t>‹#›</a:t>
            </a:fld>
            <a:endParaRPr lang="en-IE"/>
          </a:p>
        </p:txBody>
      </p:sp>
    </p:spTree>
    <p:extLst>
      <p:ext uri="{BB962C8B-B14F-4D97-AF65-F5344CB8AC3E}">
        <p14:creationId xmlns:p14="http://schemas.microsoft.com/office/powerpoint/2010/main" val="711274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A46ED7EF-4299-4930-B6FD-5F3402FC5E0F}" type="slidenum">
              <a:rPr lang="en-IE" smtClean="0"/>
              <a:t>19</a:t>
            </a:fld>
            <a:endParaRPr lang="en-IE"/>
          </a:p>
        </p:txBody>
      </p:sp>
    </p:spTree>
    <p:extLst>
      <p:ext uri="{BB962C8B-B14F-4D97-AF65-F5344CB8AC3E}">
        <p14:creationId xmlns:p14="http://schemas.microsoft.com/office/powerpoint/2010/main" val="3826151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C6E5A-E93E-1F12-A719-BF1019A0CD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8EC2F7-61CC-C1B2-FF2C-FB18774BC2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EA6DF6-46F2-A773-BA77-32EAE83E5952}"/>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F51C938A-3866-3769-55CC-296AA19F7F79}"/>
              </a:ext>
            </a:extLst>
          </p:cNvPr>
          <p:cNvSpPr>
            <a:spLocks noGrp="1"/>
          </p:cNvSpPr>
          <p:nvPr>
            <p:ph type="sldNum" sz="quarter" idx="5"/>
          </p:nvPr>
        </p:nvSpPr>
        <p:spPr/>
        <p:txBody>
          <a:bodyPr/>
          <a:lstStyle/>
          <a:p>
            <a:fld id="{A46ED7EF-4299-4930-B6FD-5F3402FC5E0F}" type="slidenum">
              <a:rPr lang="en-IE" smtClean="0"/>
              <a:t>20</a:t>
            </a:fld>
            <a:endParaRPr lang="en-IE"/>
          </a:p>
        </p:txBody>
      </p:sp>
    </p:spTree>
    <p:extLst>
      <p:ext uri="{BB962C8B-B14F-4D97-AF65-F5344CB8AC3E}">
        <p14:creationId xmlns:p14="http://schemas.microsoft.com/office/powerpoint/2010/main" val="559439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24275-B889-D0A0-A35E-1771C58535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54B337-DDBA-91AD-A56F-3CAB637F64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5938FF-FE68-A8A5-2328-697F6F88C219}"/>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B8E6BB23-64D9-2ED8-7AA2-D3C878ECFF7B}"/>
              </a:ext>
            </a:extLst>
          </p:cNvPr>
          <p:cNvSpPr>
            <a:spLocks noGrp="1"/>
          </p:cNvSpPr>
          <p:nvPr>
            <p:ph type="sldNum" sz="quarter" idx="5"/>
          </p:nvPr>
        </p:nvSpPr>
        <p:spPr/>
        <p:txBody>
          <a:bodyPr/>
          <a:lstStyle/>
          <a:p>
            <a:fld id="{A46ED7EF-4299-4930-B6FD-5F3402FC5E0F}" type="slidenum">
              <a:rPr lang="en-IE" smtClean="0"/>
              <a:t>21</a:t>
            </a:fld>
            <a:endParaRPr lang="en-IE"/>
          </a:p>
        </p:txBody>
      </p:sp>
    </p:spTree>
    <p:extLst>
      <p:ext uri="{BB962C8B-B14F-4D97-AF65-F5344CB8AC3E}">
        <p14:creationId xmlns:p14="http://schemas.microsoft.com/office/powerpoint/2010/main" val="2557481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1166A-9C8C-401B-861B-B42A98086B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116182-D699-F9B2-1F20-72514103F6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D2A8B4-BF3E-B722-B202-218C1DE3F51C}"/>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5269E32E-8821-63A6-CEA8-C7716558B2C7}"/>
              </a:ext>
            </a:extLst>
          </p:cNvPr>
          <p:cNvSpPr>
            <a:spLocks noGrp="1"/>
          </p:cNvSpPr>
          <p:nvPr>
            <p:ph type="sldNum" sz="quarter" idx="5"/>
          </p:nvPr>
        </p:nvSpPr>
        <p:spPr/>
        <p:txBody>
          <a:bodyPr/>
          <a:lstStyle/>
          <a:p>
            <a:fld id="{A46ED7EF-4299-4930-B6FD-5F3402FC5E0F}" type="slidenum">
              <a:rPr lang="en-IE" smtClean="0"/>
              <a:t>22</a:t>
            </a:fld>
            <a:endParaRPr lang="en-IE"/>
          </a:p>
        </p:txBody>
      </p:sp>
    </p:spTree>
    <p:extLst>
      <p:ext uri="{BB962C8B-B14F-4D97-AF65-F5344CB8AC3E}">
        <p14:creationId xmlns:p14="http://schemas.microsoft.com/office/powerpoint/2010/main" val="792821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53EB8-831B-165F-13D2-20E19C0318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3EFBCA-3FD1-C5A9-9764-F43B52ED09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4BE205-E1EC-7E2F-4416-D78C82A69568}"/>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C71C1890-4E4C-9A0E-1F96-4A4A3128A4F6}"/>
              </a:ext>
            </a:extLst>
          </p:cNvPr>
          <p:cNvSpPr>
            <a:spLocks noGrp="1"/>
          </p:cNvSpPr>
          <p:nvPr>
            <p:ph type="sldNum" sz="quarter" idx="5"/>
          </p:nvPr>
        </p:nvSpPr>
        <p:spPr/>
        <p:txBody>
          <a:bodyPr/>
          <a:lstStyle/>
          <a:p>
            <a:fld id="{A46ED7EF-4299-4930-B6FD-5F3402FC5E0F}" type="slidenum">
              <a:rPr lang="en-IE" smtClean="0"/>
              <a:t>23</a:t>
            </a:fld>
            <a:endParaRPr lang="en-IE"/>
          </a:p>
        </p:txBody>
      </p:sp>
    </p:spTree>
    <p:extLst>
      <p:ext uri="{BB962C8B-B14F-4D97-AF65-F5344CB8AC3E}">
        <p14:creationId xmlns:p14="http://schemas.microsoft.com/office/powerpoint/2010/main" val="10747955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8585A-09E2-FC98-52EB-2F04BAAEDF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0F6BDE-1650-09A8-B0AD-36BB479027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C4F1D9-EDB2-93D5-A236-029506CC9907}"/>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DD569A6F-EE9A-E687-B0E6-D4143EB90AE7}"/>
              </a:ext>
            </a:extLst>
          </p:cNvPr>
          <p:cNvSpPr>
            <a:spLocks noGrp="1"/>
          </p:cNvSpPr>
          <p:nvPr>
            <p:ph type="sldNum" sz="quarter" idx="5"/>
          </p:nvPr>
        </p:nvSpPr>
        <p:spPr/>
        <p:txBody>
          <a:bodyPr/>
          <a:lstStyle/>
          <a:p>
            <a:fld id="{A46ED7EF-4299-4930-B6FD-5F3402FC5E0F}" type="slidenum">
              <a:rPr lang="en-IE" smtClean="0"/>
              <a:t>24</a:t>
            </a:fld>
            <a:endParaRPr lang="en-IE"/>
          </a:p>
        </p:txBody>
      </p:sp>
    </p:spTree>
    <p:extLst>
      <p:ext uri="{BB962C8B-B14F-4D97-AF65-F5344CB8AC3E}">
        <p14:creationId xmlns:p14="http://schemas.microsoft.com/office/powerpoint/2010/main" val="30189963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7D4FA-2A66-D1F6-4E95-AFE459600B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719F72-50DE-BE8E-25EE-88DD7F40FB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D6E5E9-3C6A-966F-E6FB-A21CA97FCCD9}"/>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56D45757-827F-9B5E-A6BE-59D8FD48704A}"/>
              </a:ext>
            </a:extLst>
          </p:cNvPr>
          <p:cNvSpPr>
            <a:spLocks noGrp="1"/>
          </p:cNvSpPr>
          <p:nvPr>
            <p:ph type="sldNum" sz="quarter" idx="5"/>
          </p:nvPr>
        </p:nvSpPr>
        <p:spPr/>
        <p:txBody>
          <a:bodyPr/>
          <a:lstStyle/>
          <a:p>
            <a:fld id="{A46ED7EF-4299-4930-B6FD-5F3402FC5E0F}" type="slidenum">
              <a:rPr lang="en-IE" smtClean="0"/>
              <a:t>25</a:t>
            </a:fld>
            <a:endParaRPr lang="en-IE"/>
          </a:p>
        </p:txBody>
      </p:sp>
    </p:spTree>
    <p:extLst>
      <p:ext uri="{BB962C8B-B14F-4D97-AF65-F5344CB8AC3E}">
        <p14:creationId xmlns:p14="http://schemas.microsoft.com/office/powerpoint/2010/main" val="3751010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7D4FA-2A66-D1F6-4E95-AFE459600B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719F72-50DE-BE8E-25EE-88DD7F40FB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D6E5E9-3C6A-966F-E6FB-A21CA97FCCD9}"/>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56D45757-827F-9B5E-A6BE-59D8FD48704A}"/>
              </a:ext>
            </a:extLst>
          </p:cNvPr>
          <p:cNvSpPr>
            <a:spLocks noGrp="1"/>
          </p:cNvSpPr>
          <p:nvPr>
            <p:ph type="sldNum" sz="quarter" idx="5"/>
          </p:nvPr>
        </p:nvSpPr>
        <p:spPr/>
        <p:txBody>
          <a:bodyPr/>
          <a:lstStyle/>
          <a:p>
            <a:fld id="{A46ED7EF-4299-4930-B6FD-5F3402FC5E0F}" type="slidenum">
              <a:rPr lang="en-IE" smtClean="0"/>
              <a:t>26</a:t>
            </a:fld>
            <a:endParaRPr lang="en-IE"/>
          </a:p>
        </p:txBody>
      </p:sp>
    </p:spTree>
    <p:extLst>
      <p:ext uri="{BB962C8B-B14F-4D97-AF65-F5344CB8AC3E}">
        <p14:creationId xmlns:p14="http://schemas.microsoft.com/office/powerpoint/2010/main" val="37510106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BC132-2346-03E2-8950-DD80DEE8AB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491936-1C1D-9C55-E3C0-9397170727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35F23B-CD78-757B-4CCA-F290855AAF27}"/>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53B1A03E-2F6C-F2E8-E546-65CA63093A2D}"/>
              </a:ext>
            </a:extLst>
          </p:cNvPr>
          <p:cNvSpPr>
            <a:spLocks noGrp="1"/>
          </p:cNvSpPr>
          <p:nvPr>
            <p:ph type="sldNum" sz="quarter" idx="5"/>
          </p:nvPr>
        </p:nvSpPr>
        <p:spPr/>
        <p:txBody>
          <a:bodyPr/>
          <a:lstStyle/>
          <a:p>
            <a:fld id="{A46ED7EF-4299-4930-B6FD-5F3402FC5E0F}" type="slidenum">
              <a:rPr lang="en-IE" smtClean="0"/>
              <a:t>27</a:t>
            </a:fld>
            <a:endParaRPr lang="en-IE"/>
          </a:p>
        </p:txBody>
      </p:sp>
    </p:spTree>
    <p:extLst>
      <p:ext uri="{BB962C8B-B14F-4D97-AF65-F5344CB8AC3E}">
        <p14:creationId xmlns:p14="http://schemas.microsoft.com/office/powerpoint/2010/main" val="16655995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2.xml"/><Relationship Id="rId1" Type="http://schemas.openxmlformats.org/officeDocument/2006/relationships/tags" Target="../tags/tag10.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2.xml"/><Relationship Id="rId1" Type="http://schemas.openxmlformats.org/officeDocument/2006/relationships/tags" Target="../tags/tag1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3.xml"/><Relationship Id="rId1" Type="http://schemas.openxmlformats.org/officeDocument/2006/relationships/tags" Target="../tags/tag12.xml"/><Relationship Id="rId5" Type="http://schemas.openxmlformats.org/officeDocument/2006/relationships/image" Target="../media/image9.png"/><Relationship Id="rId4" Type="http://schemas.microsoft.com/office/2007/relationships/hdphoto" Target="../media/hdphoto1.wdp"/></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3.xml"/><Relationship Id="rId1" Type="http://schemas.openxmlformats.org/officeDocument/2006/relationships/tags" Target="../tags/tag13.xml"/><Relationship Id="rId5" Type="http://schemas.openxmlformats.org/officeDocument/2006/relationships/image" Target="../media/image7.svg"/><Relationship Id="rId4" Type="http://schemas.microsoft.com/office/2007/relationships/hdphoto" Target="../media/hdphoto1.wdp"/></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4.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5.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6.xml"/></Relationships>
</file>

<file path=ppt/slideLayouts/_rels/slideLayout4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7.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8.xml"/></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9.xml"/></Relationships>
</file>

<file path=ppt/slideLayouts/_rels/slideLayout4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0.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5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sv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sv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2.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8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7B1979"/>
        </a:solidFill>
        <a:effectLst/>
      </p:bgPr>
    </p:bg>
    <p:spTree>
      <p:nvGrpSpPr>
        <p:cNvPr id="1" name=""/>
        <p:cNvGrpSpPr/>
        <p:nvPr/>
      </p:nvGrpSpPr>
      <p:grpSpPr>
        <a:xfrm>
          <a:off x="0" y="0"/>
          <a:ext cx="0" cy="0"/>
          <a:chOff x="0" y="0"/>
          <a:chExt cx="0" cy="0"/>
        </a:xfrm>
      </p:grpSpPr>
      <p:sp>
        <p:nvSpPr>
          <p:cNvPr id="7" name="Do not remove" hidden="1">
            <a:extLst>
              <a:ext uri="{FF2B5EF4-FFF2-40B4-BE49-F238E27FC236}">
                <a16:creationId xmlns:a16="http://schemas.microsoft.com/office/drawing/2014/main" id="{A48235AD-CFDA-EBBA-4A7A-ACE6CD00BA71}"/>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b="0" i="0">
              <a:latin typeface="Arial" panose="020B0604020202020204" pitchFamily="34" charset="0"/>
            </a:endParaRPr>
          </a:p>
        </p:txBody>
      </p:sp>
      <p:sp>
        <p:nvSpPr>
          <p:cNvPr id="2" name="Title 1"/>
          <p:cNvSpPr>
            <a:spLocks noGrp="1"/>
          </p:cNvSpPr>
          <p:nvPr>
            <p:ph type="ctrTitle" hasCustomPrompt="1"/>
          </p:nvPr>
        </p:nvSpPr>
        <p:spPr>
          <a:xfrm>
            <a:off x="2539629" y="1951445"/>
            <a:ext cx="8744897" cy="2246972"/>
          </a:xfrm>
        </p:spPr>
        <p:txBody>
          <a:bodyPr lIns="0" tIns="0" rIns="0" bIns="0" anchor="b">
            <a:noAutofit/>
          </a:bodyPr>
          <a:lstStyle>
            <a:lvl1pPr algn="l">
              <a:lnSpc>
                <a:spcPct val="90000"/>
              </a:lnSpc>
              <a:defRPr sz="4400" b="0" i="0" spc="0" baseline="0">
                <a:latin typeface="Arial" panose="020B0604020202020204" pitchFamily="34" charset="0"/>
                <a:ea typeface="AIB Case" panose="020B0504000000000000" pitchFamily="34" charset="0"/>
              </a:defRPr>
            </a:lvl1pPr>
          </a:lstStyle>
          <a:p>
            <a:r>
              <a:t>Presentation Name</a:t>
            </a:r>
            <a:r>
              <a:rPr lang="en-US"/>
              <a:t> in </a:t>
            </a:r>
            <a:r>
              <a:t>Title Case</a:t>
            </a:r>
            <a:br>
              <a:rPr lang="en-US"/>
            </a:br>
            <a:r>
              <a:rPr lang="en-US"/>
              <a:t>Bahnschrift, 44 </a:t>
            </a:r>
            <a:r>
              <a:t>pt</a:t>
            </a:r>
            <a:r>
              <a:rPr lang="en-US"/>
              <a:t>.</a:t>
            </a:r>
            <a:endParaRPr/>
          </a:p>
        </p:txBody>
      </p:sp>
      <p:sp>
        <p:nvSpPr>
          <p:cNvPr id="3" name="Subtitle 2"/>
          <p:cNvSpPr>
            <a:spLocks noGrp="1"/>
          </p:cNvSpPr>
          <p:nvPr>
            <p:ph type="subTitle" idx="1" hasCustomPrompt="1"/>
          </p:nvPr>
        </p:nvSpPr>
        <p:spPr>
          <a:xfrm>
            <a:off x="2539630" y="4427484"/>
            <a:ext cx="7910456" cy="962877"/>
          </a:xfrm>
        </p:spPr>
        <p:txBody>
          <a:bodyPr lIns="0" tIns="0" rIns="0" bIns="0">
            <a:noAutofit/>
          </a:bodyPr>
          <a:lstStyle>
            <a:lvl1pPr marL="0" indent="0" algn="l">
              <a:lnSpc>
                <a:spcPct val="90000"/>
              </a:lnSpc>
              <a:spcBef>
                <a:spcPts val="0"/>
              </a:spcBef>
              <a:buNone/>
              <a:defRPr sz="2800" b="0" i="0" spc="0" baseline="0">
                <a:solidFill>
                  <a:srgbClr val="D82CAA"/>
                </a:solidFill>
                <a:latin typeface="AIB Case SemiLight" panose="020B0404000000000000" pitchFamily="34" charset="0"/>
                <a:ea typeface="AIB Case SemiLight" panose="020B0404000000000000"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r>
              <a:t>,</a:t>
            </a:r>
            <a:r>
              <a:rPr lang="en-US"/>
              <a:t> 28 </a:t>
            </a:r>
            <a:r>
              <a:t>pt</a:t>
            </a:r>
            <a:r>
              <a:rPr lang="en-US"/>
              <a:t>.</a:t>
            </a:r>
            <a:endParaRPr/>
          </a:p>
        </p:txBody>
      </p:sp>
      <p:pic>
        <p:nvPicPr>
          <p:cNvPr id="9" name="Picture 8" descr="A black background with white text&#10;&#10;AI-generated content may be incorrect.">
            <a:extLst>
              <a:ext uri="{FF2B5EF4-FFF2-40B4-BE49-F238E27FC236}">
                <a16:creationId xmlns:a16="http://schemas.microsoft.com/office/drawing/2014/main" id="{C4D558B5-055F-6AEF-EC92-21995B4945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0971" y="524746"/>
            <a:ext cx="3393555" cy="451343"/>
          </a:xfrm>
          <a:prstGeom prst="rect">
            <a:avLst/>
          </a:prstGeom>
        </p:spPr>
      </p:pic>
    </p:spTree>
    <p:extLst>
      <p:ext uri="{BB962C8B-B14F-4D97-AF65-F5344CB8AC3E}">
        <p14:creationId xmlns:p14="http://schemas.microsoft.com/office/powerpoint/2010/main" val="180492807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F9DB2D7-7681-8372-95AD-407A73E2D1BE}"/>
              </a:ext>
            </a:extLst>
          </p:cNvPr>
          <p:cNvSpPr/>
          <p:nvPr/>
        </p:nvSpPr>
        <p:spPr bwMode="ltGray">
          <a:xfrm>
            <a:off x="0" y="1"/>
            <a:ext cx="12192000" cy="2880359"/>
          </a:xfrm>
          <a:prstGeom prst="rect">
            <a:avLst/>
          </a:prstGeom>
          <a:solidFill>
            <a:srgbClr val="7B197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28600" tIns="182880" rIns="182880" rtlCol="0" anchor="t" anchorCtr="0"/>
          <a:lstStyle/>
          <a:p>
            <a:pPr>
              <a:lnSpc>
                <a:spcPct val="90000"/>
              </a:lnSpc>
            </a:pPr>
            <a:endParaRPr sz="2000" b="0" i="0">
              <a:solidFill>
                <a:schemeClr val="tx1"/>
              </a:solidFill>
              <a:latin typeface="Arial" panose="020B0604020202020204" pitchFamily="34" charset="0"/>
            </a:endParaRPr>
          </a:p>
        </p:txBody>
      </p:sp>
      <p:sp>
        <p:nvSpPr>
          <p:cNvPr id="7" name="Rectangle 6">
            <a:extLst>
              <a:ext uri="{FF2B5EF4-FFF2-40B4-BE49-F238E27FC236}">
                <a16:creationId xmlns:a16="http://schemas.microsoft.com/office/drawing/2014/main" id="{F02B3FFE-FD5C-8B61-D2B8-D01AE8351764}"/>
              </a:ext>
            </a:extLst>
          </p:cNvPr>
          <p:cNvSpPr/>
          <p:nvPr/>
        </p:nvSpPr>
        <p:spPr>
          <a:xfrm>
            <a:off x="0" y="2880360"/>
            <a:ext cx="12191999" cy="3977640"/>
          </a:xfrm>
          <a:prstGeom prst="rect">
            <a:avLst/>
          </a:prstGeom>
          <a:solidFill>
            <a:schemeClr val="tx1">
              <a:alpha val="7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pPr>
            <a:endParaRPr lang="en-US" b="0" i="0">
              <a:latin typeface="Arial" panose="020B0604020202020204" pitchFamily="34" charset="0"/>
            </a:endParaRPr>
          </a:p>
        </p:txBody>
      </p:sp>
      <p:sp>
        <p:nvSpPr>
          <p:cNvPr id="10" name="Text Placeholder 9">
            <a:extLst>
              <a:ext uri="{FF2B5EF4-FFF2-40B4-BE49-F238E27FC236}">
                <a16:creationId xmlns:a16="http://schemas.microsoft.com/office/drawing/2014/main" id="{A586766D-5EB0-6720-9DFD-CEEA5C29277F}"/>
              </a:ext>
            </a:extLst>
          </p:cNvPr>
          <p:cNvSpPr>
            <a:spLocks noGrp="1"/>
          </p:cNvSpPr>
          <p:nvPr>
            <p:ph type="body" sz="quarter" idx="10" hasCustomPrompt="1"/>
          </p:nvPr>
        </p:nvSpPr>
        <p:spPr>
          <a:xfrm>
            <a:off x="533400" y="1309741"/>
            <a:ext cx="11125200" cy="5014859"/>
          </a:xfrm>
          <a:solidFill>
            <a:schemeClr val="bg1"/>
          </a:solidFill>
        </p:spPr>
        <p:txBody>
          <a:bodyPr lIns="182880" tIns="182880" rIns="274320" bIns="182880"/>
          <a:lstStyle>
            <a:lvl1pPr marL="0" indent="0">
              <a:buNone/>
              <a:defRPr b="0" i="0">
                <a:latin typeface="Arial" panose="020B0604020202020204" pitchFamily="34" charset="0"/>
              </a:defRPr>
            </a:lvl1pPr>
          </a:lstStyle>
          <a:p>
            <a:pPr lvl="0"/>
            <a:r>
              <a:rPr lang="en-US"/>
              <a:t> </a:t>
            </a:r>
            <a:endParaRPr/>
          </a:p>
        </p:txBody>
      </p:sp>
      <p:sp>
        <p:nvSpPr>
          <p:cNvPr id="11" name="Title 10">
            <a:extLst>
              <a:ext uri="{FF2B5EF4-FFF2-40B4-BE49-F238E27FC236}">
                <a16:creationId xmlns:a16="http://schemas.microsoft.com/office/drawing/2014/main" id="{0FCE5FA8-DE24-4E07-37C6-A5151F5E7886}"/>
              </a:ext>
            </a:extLst>
          </p:cNvPr>
          <p:cNvSpPr>
            <a:spLocks noGrp="1"/>
          </p:cNvSpPr>
          <p:nvPr>
            <p:ph type="title"/>
          </p:nvPr>
        </p:nvSpPr>
        <p:spPr>
          <a:xfrm>
            <a:off x="533400" y="457200"/>
            <a:ext cx="11125200" cy="852541"/>
          </a:xfrm>
        </p:spPr>
        <p:txBody>
          <a:bodyPr bIns="228600"/>
          <a:lstStyle>
            <a:lvl1pPr>
              <a:lnSpc>
                <a:spcPct val="85000"/>
              </a:lnSpc>
              <a:defRPr sz="4400" b="0" i="0" spc="0" baseline="0">
                <a:solidFill>
                  <a:schemeClr val="bg1"/>
                </a:solidFill>
                <a:latin typeface="Arial" panose="020B0604020202020204" pitchFamily="34" charset="0"/>
                <a:ea typeface="AIB Case Medium" panose="020B0504000000000000" pitchFamily="34" charset="0"/>
                <a:cs typeface="Arial" panose="020B0604020202020204" pitchFamily="34" charset="0"/>
              </a:defRPr>
            </a:lvl1pPr>
          </a:lstStyle>
          <a:p>
            <a:r>
              <a:rPr lang="en-US"/>
              <a:t>Click to edit Master title style</a:t>
            </a:r>
          </a:p>
        </p:txBody>
      </p:sp>
      <p:sp>
        <p:nvSpPr>
          <p:cNvPr id="4" name="Text Placeholder 3">
            <a:extLst>
              <a:ext uri="{FF2B5EF4-FFF2-40B4-BE49-F238E27FC236}">
                <a16:creationId xmlns:a16="http://schemas.microsoft.com/office/drawing/2014/main" id="{89257DA3-5651-2A92-97C5-B52661736B58}"/>
              </a:ext>
            </a:extLst>
          </p:cNvPr>
          <p:cNvSpPr>
            <a:spLocks noGrp="1"/>
          </p:cNvSpPr>
          <p:nvPr>
            <p:ph type="body" sz="quarter" idx="11" hasCustomPrompt="1"/>
          </p:nvPr>
        </p:nvSpPr>
        <p:spPr>
          <a:xfrm>
            <a:off x="1143831" y="1703388"/>
            <a:ext cx="9904339" cy="503237"/>
          </a:xfrm>
        </p:spPr>
        <p:txBody>
          <a:bodyPr/>
          <a:lstStyle>
            <a:lvl1pPr marL="0" indent="0">
              <a:buNone/>
              <a:defRPr b="0" i="0">
                <a:solidFill>
                  <a:srgbClr val="FF00FF"/>
                </a:solidFill>
                <a:latin typeface="Arial" panose="020B0604020202020204" pitchFamily="34" charset="0"/>
              </a:defRPr>
            </a:lvl1pPr>
            <a:lvl2pPr marL="320040" indent="0">
              <a:buNone/>
              <a:defRPr/>
            </a:lvl2pPr>
          </a:lstStyle>
          <a:p>
            <a:pPr lvl="0"/>
            <a:r>
              <a:rPr lang="en-US"/>
              <a:t>Click to insert chart or table title</a:t>
            </a:r>
          </a:p>
        </p:txBody>
      </p:sp>
      <p:pic>
        <p:nvPicPr>
          <p:cNvPr id="3" name="Picture 2" descr="A purple letter on a black background&#10;&#10;AI-generated content may be incorrect.">
            <a:extLst>
              <a:ext uri="{FF2B5EF4-FFF2-40B4-BE49-F238E27FC236}">
                <a16:creationId xmlns:a16="http://schemas.microsoft.com/office/drawing/2014/main" id="{52E5AF1C-9206-6EBD-1675-0AE0D7C2C7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4081" y="6442650"/>
            <a:ext cx="1675301" cy="222815"/>
          </a:xfrm>
          <a:prstGeom prst="rect">
            <a:avLst/>
          </a:prstGeom>
        </p:spPr>
      </p:pic>
    </p:spTree>
    <p:extLst>
      <p:ext uri="{BB962C8B-B14F-4D97-AF65-F5344CB8AC3E}">
        <p14:creationId xmlns:p14="http://schemas.microsoft.com/office/powerpoint/2010/main" val="198256740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4 Interlocking Text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CCE4EE1-D482-4196-F24C-9B76E7979E6C}"/>
              </a:ext>
            </a:extLst>
          </p:cNvPr>
          <p:cNvSpPr/>
          <p:nvPr/>
        </p:nvSpPr>
        <p:spPr bwMode="ltGray">
          <a:xfrm>
            <a:off x="0" y="1"/>
            <a:ext cx="12192000" cy="2880359"/>
          </a:xfrm>
          <a:prstGeom prst="rect">
            <a:avLst/>
          </a:prstGeom>
          <a:solidFill>
            <a:srgbClr val="7B197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28600" tIns="182880" rIns="182880" rtlCol="0" anchor="t" anchorCtr="0"/>
          <a:lstStyle/>
          <a:p>
            <a:pPr>
              <a:lnSpc>
                <a:spcPct val="90000"/>
              </a:lnSpc>
            </a:pPr>
            <a:endParaRPr sz="2000" b="0" i="0">
              <a:solidFill>
                <a:schemeClr val="tx1"/>
              </a:solidFill>
              <a:latin typeface="Arial" panose="020B0604020202020204" pitchFamily="34" charset="0"/>
            </a:endParaRPr>
          </a:p>
        </p:txBody>
      </p:sp>
      <p:sp>
        <p:nvSpPr>
          <p:cNvPr id="4" name="Rectangle 3">
            <a:extLst>
              <a:ext uri="{FF2B5EF4-FFF2-40B4-BE49-F238E27FC236}">
                <a16:creationId xmlns:a16="http://schemas.microsoft.com/office/drawing/2014/main" id="{1F809A97-F81C-EA12-85B3-533EA9103049}"/>
              </a:ext>
            </a:extLst>
          </p:cNvPr>
          <p:cNvSpPr/>
          <p:nvPr/>
        </p:nvSpPr>
        <p:spPr>
          <a:xfrm>
            <a:off x="0" y="2878098"/>
            <a:ext cx="12191999" cy="3979902"/>
          </a:xfrm>
          <a:prstGeom prst="rect">
            <a:avLst/>
          </a:prstGeom>
          <a:solidFill>
            <a:schemeClr val="tx1">
              <a:alpha val="7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pPr>
            <a:endParaRPr lang="en-US" b="0" i="0">
              <a:latin typeface="Arial" panose="020B0604020202020204" pitchFamily="34" charset="0"/>
            </a:endParaRPr>
          </a:p>
        </p:txBody>
      </p:sp>
      <p:sp>
        <p:nvSpPr>
          <p:cNvPr id="2" name="Title 1"/>
          <p:cNvSpPr>
            <a:spLocks noGrp="1"/>
          </p:cNvSpPr>
          <p:nvPr>
            <p:ph type="title"/>
          </p:nvPr>
        </p:nvSpPr>
        <p:spPr>
          <a:xfrm>
            <a:off x="533402" y="457200"/>
            <a:ext cx="11125198" cy="852541"/>
          </a:xfrm>
        </p:spPr>
        <p:txBody>
          <a:bodyPr bIns="228600"/>
          <a:lstStyle>
            <a:lvl1pPr>
              <a:lnSpc>
                <a:spcPct val="85000"/>
              </a:lnSpc>
              <a:defRPr sz="4400" b="0" i="0" spc="0" baseline="0">
                <a:solidFill>
                  <a:srgbClr val="FFFFFF"/>
                </a:solidFill>
                <a:latin typeface="Arial" panose="020B0604020202020204" pitchFamily="34" charset="0"/>
                <a:ea typeface="AIB Case Medium" panose="020B0504000000000000" pitchFamily="34" charset="0"/>
                <a:cs typeface="Arial" panose="020B0604020202020204" pitchFamily="34" charset="0"/>
              </a:defRPr>
            </a:lvl1pPr>
          </a:lstStyle>
          <a:p>
            <a:r>
              <a:rPr lang="en-US"/>
              <a:t>Click to edit Master title style</a:t>
            </a:r>
            <a:endParaRPr/>
          </a:p>
        </p:txBody>
      </p:sp>
      <p:sp>
        <p:nvSpPr>
          <p:cNvPr id="73" name="Text Placeholder 7"/>
          <p:cNvSpPr>
            <a:spLocks noGrp="1"/>
          </p:cNvSpPr>
          <p:nvPr>
            <p:ph type="body" sz="quarter" idx="50" hasCustomPrompt="1"/>
          </p:nvPr>
        </p:nvSpPr>
        <p:spPr bwMode="white">
          <a:xfrm>
            <a:off x="533401" y="1309741"/>
            <a:ext cx="5431878" cy="5014859"/>
          </a:xfrm>
          <a:solidFill>
            <a:srgbClr val="FFFFFF"/>
          </a:solidFill>
          <a:ln>
            <a:noFill/>
          </a:ln>
          <a:effectLst/>
        </p:spPr>
        <p:txBody>
          <a:bodyPr lIns="228600" tIns="182880" rIns="228600" anchor="t" anchorCtr="0">
            <a:noAutofit/>
          </a:bodyPr>
          <a:lstStyle>
            <a:lvl1pPr marL="0" indent="0">
              <a:spcAft>
                <a:spcPts val="600"/>
              </a:spcAft>
              <a:buSzPct val="100000"/>
              <a:buFont typeface="Arial" panose="020B0604020202020204" pitchFamily="34" charset="0"/>
              <a:buChar char="​"/>
              <a:defRPr sz="2000" b="0" i="0" spc="0" baseline="0">
                <a:solidFill>
                  <a:srgbClr val="D82CAA"/>
                </a:solidFill>
                <a:latin typeface="Arial" panose="020B0604020202020204" pitchFamily="34" charset="0"/>
                <a:ea typeface="AIB Case" panose="020B0504000000000000" pitchFamily="34" charset="0"/>
              </a:defRPr>
            </a:lvl1pPr>
            <a:lvl2pPr marL="177800" indent="-177800">
              <a:spcBef>
                <a:spcPts val="1200"/>
              </a:spcBef>
              <a:defRPr sz="1800" b="0" i="0" spc="0" baseline="0">
                <a:solidFill>
                  <a:srgbClr val="7B1979"/>
                </a:solidFill>
                <a:latin typeface="Arial" panose="020B0604020202020204" pitchFamily="34" charset="0"/>
                <a:ea typeface="AIB Case" panose="020B0504000000000000" pitchFamily="34" charset="0"/>
              </a:defRPr>
            </a:lvl2pPr>
            <a:lvl3pPr marL="342900" indent="-165100">
              <a:defRPr sz="1800" b="0" i="0" spc="0" baseline="0">
                <a:solidFill>
                  <a:srgbClr val="7B1979"/>
                </a:solidFill>
                <a:latin typeface="Arial" panose="020B0604020202020204" pitchFamily="34" charset="0"/>
                <a:ea typeface="AIB Case" panose="020B0504000000000000" pitchFamily="34" charset="0"/>
              </a:defRPr>
            </a:lvl3pPr>
            <a:lvl4pPr marL="1143000" indent="-182880">
              <a:defRPr sz="1100"/>
            </a:lvl4pPr>
            <a:lvl5pPr marL="1463040" indent="-182880">
              <a:defRPr sz="1100"/>
            </a:lvl5pPr>
          </a:lstStyle>
          <a:p>
            <a:r>
              <a:rPr lang="en-US"/>
              <a:t>Column header in sentence case – press Enter then Tab for bulleted text</a:t>
            </a:r>
          </a:p>
          <a:p>
            <a:pPr lvl="1"/>
            <a:r>
              <a:rPr lang="en-US"/>
              <a:t>Bulleted text</a:t>
            </a:r>
            <a:endParaRPr/>
          </a:p>
          <a:p>
            <a:pPr lvl="2"/>
            <a:r>
              <a:t>Third level</a:t>
            </a:r>
          </a:p>
        </p:txBody>
      </p:sp>
      <p:sp>
        <p:nvSpPr>
          <p:cNvPr id="3" name="Text Placeholder 7">
            <a:extLst>
              <a:ext uri="{FF2B5EF4-FFF2-40B4-BE49-F238E27FC236}">
                <a16:creationId xmlns:a16="http://schemas.microsoft.com/office/drawing/2014/main" id="{4A3C0D89-FF68-988D-2B9A-807BF12E8BE1}"/>
              </a:ext>
            </a:extLst>
          </p:cNvPr>
          <p:cNvSpPr>
            <a:spLocks noGrp="1"/>
          </p:cNvSpPr>
          <p:nvPr>
            <p:ph type="body" sz="quarter" idx="51" hasCustomPrompt="1"/>
          </p:nvPr>
        </p:nvSpPr>
        <p:spPr bwMode="white">
          <a:xfrm>
            <a:off x="6226721" y="1309741"/>
            <a:ext cx="5431879" cy="5014859"/>
          </a:xfrm>
          <a:solidFill>
            <a:srgbClr val="FFFFFF"/>
          </a:solidFill>
          <a:ln>
            <a:noFill/>
          </a:ln>
          <a:effectLst/>
        </p:spPr>
        <p:txBody>
          <a:bodyPr lIns="228600" tIns="182880" rIns="228600" anchor="t" anchorCtr="0">
            <a:noAutofit/>
          </a:bodyPr>
          <a:lstStyle>
            <a:lvl1pPr marL="0" indent="0">
              <a:spcAft>
                <a:spcPts val="600"/>
              </a:spcAft>
              <a:buSzPct val="100000"/>
              <a:buFont typeface="Arial" panose="020B0604020202020204" pitchFamily="34" charset="0"/>
              <a:buChar char="​"/>
              <a:defRPr sz="2000" b="0" i="0" spc="0" baseline="0">
                <a:solidFill>
                  <a:srgbClr val="D82CAA"/>
                </a:solidFill>
                <a:latin typeface="Arial" panose="020B0604020202020204" pitchFamily="34" charset="0"/>
                <a:ea typeface="AIB Case" panose="020B0504000000000000" pitchFamily="34" charset="0"/>
              </a:defRPr>
            </a:lvl1pPr>
            <a:lvl2pPr marL="177800" indent="-177800">
              <a:spcBef>
                <a:spcPts val="1200"/>
              </a:spcBef>
              <a:defRPr sz="1800" b="0" i="0" spc="0" baseline="0">
                <a:solidFill>
                  <a:srgbClr val="7B1979"/>
                </a:solidFill>
                <a:latin typeface="Arial" panose="020B0604020202020204" pitchFamily="34" charset="0"/>
                <a:ea typeface="AIB Case" panose="020B0504000000000000" pitchFamily="34" charset="0"/>
              </a:defRPr>
            </a:lvl2pPr>
            <a:lvl3pPr marL="342900" indent="-165100">
              <a:defRPr sz="1800" b="0" i="0" spc="0" baseline="0">
                <a:solidFill>
                  <a:srgbClr val="7B1979"/>
                </a:solidFill>
                <a:latin typeface="Arial" panose="020B0604020202020204" pitchFamily="34" charset="0"/>
                <a:ea typeface="AIB Case" panose="020B0504000000000000" pitchFamily="34" charset="0"/>
              </a:defRPr>
            </a:lvl3pPr>
            <a:lvl4pPr marL="1143000" indent="-182880">
              <a:defRPr sz="1100"/>
            </a:lvl4pPr>
            <a:lvl5pPr marL="1463040" indent="-182880">
              <a:defRPr sz="1100"/>
            </a:lvl5pPr>
          </a:lstStyle>
          <a:p>
            <a:r>
              <a:rPr lang="en-US"/>
              <a:t>Column header in sentence case – press Enter then Tab for bulleted text</a:t>
            </a:r>
          </a:p>
          <a:p>
            <a:pPr lvl="1"/>
            <a:r>
              <a:rPr lang="en-US"/>
              <a:t>Bulleted text</a:t>
            </a:r>
            <a:endParaRPr/>
          </a:p>
          <a:p>
            <a:pPr lvl="2"/>
            <a:r>
              <a:t>Third level</a:t>
            </a:r>
          </a:p>
        </p:txBody>
      </p:sp>
      <p:pic>
        <p:nvPicPr>
          <p:cNvPr id="6" name="Picture 5" descr="A purple letter on a black background&#10;&#10;AI-generated content may be incorrect.">
            <a:extLst>
              <a:ext uri="{FF2B5EF4-FFF2-40B4-BE49-F238E27FC236}">
                <a16:creationId xmlns:a16="http://schemas.microsoft.com/office/drawing/2014/main" id="{8BB18572-B25C-57A2-5F72-A5F9BE80AB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4081" y="6442650"/>
            <a:ext cx="1675301" cy="222815"/>
          </a:xfrm>
          <a:prstGeom prst="rect">
            <a:avLst/>
          </a:prstGeom>
        </p:spPr>
      </p:pic>
    </p:spTree>
    <p:extLst>
      <p:ext uri="{BB962C8B-B14F-4D97-AF65-F5344CB8AC3E}">
        <p14:creationId xmlns:p14="http://schemas.microsoft.com/office/powerpoint/2010/main" val="158726740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B37E1B7-00D9-F0DD-D1C1-48A3C9A98B64}"/>
              </a:ext>
            </a:extLst>
          </p:cNvPr>
          <p:cNvSpPr/>
          <p:nvPr/>
        </p:nvSpPr>
        <p:spPr bwMode="invGray">
          <a:xfrm>
            <a:off x="533400" y="533400"/>
            <a:ext cx="11125200" cy="5782981"/>
          </a:xfrm>
          <a:prstGeom prst="rect">
            <a:avLst/>
          </a:prstGeom>
          <a:solidFill>
            <a:srgbClr val="7B197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b="0" i="0">
              <a:latin typeface="Arial" panose="020B0604020202020204" pitchFamily="34" charset="0"/>
            </a:endParaRPr>
          </a:p>
        </p:txBody>
      </p:sp>
      <p:sp>
        <p:nvSpPr>
          <p:cNvPr id="14" name="Text Placeholder 13"/>
          <p:cNvSpPr>
            <a:spLocks noGrp="1"/>
          </p:cNvSpPr>
          <p:nvPr>
            <p:ph type="body" sz="quarter" idx="14" hasCustomPrompt="1"/>
          </p:nvPr>
        </p:nvSpPr>
        <p:spPr>
          <a:xfrm>
            <a:off x="1348740" y="2219463"/>
            <a:ext cx="9494520" cy="1691992"/>
          </a:xfrm>
        </p:spPr>
        <p:txBody>
          <a:bodyPr anchor="ctr">
            <a:noAutofit/>
          </a:bodyPr>
          <a:lstStyle>
            <a:lvl1pPr marL="0" indent="0" algn="ctr">
              <a:lnSpc>
                <a:spcPct val="90000"/>
              </a:lnSpc>
              <a:spcBef>
                <a:spcPts val="0"/>
              </a:spcBef>
              <a:buNone/>
              <a:defRPr sz="4400" b="0" i="0" spc="0" baseline="0">
                <a:solidFill>
                  <a:schemeClr val="bg1"/>
                </a:solidFill>
                <a:latin typeface="Arial" panose="020B0604020202020204" pitchFamily="34" charset="0"/>
                <a:ea typeface="AIB Case" panose="020B0504000000000000" pitchFamily="34" charset="0"/>
              </a:defRPr>
            </a:lvl1pPr>
            <a:lvl2pPr marL="0" indent="0" algn="ctr">
              <a:lnSpc>
                <a:spcPct val="100000"/>
              </a:lnSpc>
              <a:spcBef>
                <a:spcPts val="0"/>
              </a:spcBef>
              <a:buNone/>
              <a:defRPr sz="3200">
                <a:solidFill>
                  <a:schemeClr val="bg1"/>
                </a:solidFill>
              </a:defRPr>
            </a:lvl2pPr>
            <a:lvl3pPr marL="0" indent="0" algn="ctr">
              <a:lnSpc>
                <a:spcPct val="100000"/>
              </a:lnSpc>
              <a:spcBef>
                <a:spcPts val="0"/>
              </a:spcBef>
              <a:buNone/>
              <a:defRPr sz="3200">
                <a:solidFill>
                  <a:schemeClr val="bg1"/>
                </a:solidFill>
              </a:defRPr>
            </a:lvl3pPr>
            <a:lvl4pPr marL="0" indent="0" algn="ctr">
              <a:lnSpc>
                <a:spcPct val="100000"/>
              </a:lnSpc>
              <a:spcBef>
                <a:spcPts val="0"/>
              </a:spcBef>
              <a:buNone/>
              <a:defRPr sz="3200">
                <a:solidFill>
                  <a:schemeClr val="bg1"/>
                </a:solidFill>
              </a:defRPr>
            </a:lvl4pPr>
            <a:lvl5pPr marL="0" indent="0" algn="ctr">
              <a:lnSpc>
                <a:spcPct val="100000"/>
              </a:lnSpc>
              <a:spcBef>
                <a:spcPts val="0"/>
              </a:spcBef>
              <a:buNone/>
              <a:defRPr sz="3200">
                <a:solidFill>
                  <a:schemeClr val="bg1"/>
                </a:solidFill>
              </a:defRPr>
            </a:lvl5pPr>
            <a:lvl6pPr marL="0" indent="0" algn="ctr">
              <a:lnSpc>
                <a:spcPct val="100000"/>
              </a:lnSpc>
              <a:spcBef>
                <a:spcPts val="0"/>
              </a:spcBef>
              <a:buNone/>
              <a:defRPr sz="3200">
                <a:solidFill>
                  <a:schemeClr val="bg1"/>
                </a:solidFill>
              </a:defRPr>
            </a:lvl6pPr>
            <a:lvl7pPr marL="0" indent="0" algn="ctr">
              <a:lnSpc>
                <a:spcPct val="100000"/>
              </a:lnSpc>
              <a:spcBef>
                <a:spcPts val="0"/>
              </a:spcBef>
              <a:buNone/>
              <a:defRPr sz="3200">
                <a:solidFill>
                  <a:schemeClr val="bg1"/>
                </a:solidFill>
              </a:defRPr>
            </a:lvl7pPr>
            <a:lvl8pPr marL="0" indent="0" algn="ctr">
              <a:lnSpc>
                <a:spcPct val="100000"/>
              </a:lnSpc>
              <a:spcBef>
                <a:spcPts val="0"/>
              </a:spcBef>
              <a:buNone/>
              <a:defRPr sz="3200">
                <a:solidFill>
                  <a:schemeClr val="bg1"/>
                </a:solidFill>
              </a:defRPr>
            </a:lvl8pPr>
            <a:lvl9pPr marL="0" indent="0" algn="ctr">
              <a:lnSpc>
                <a:spcPct val="100000"/>
              </a:lnSpc>
              <a:spcBef>
                <a:spcPts val="0"/>
              </a:spcBef>
              <a:buNone/>
              <a:defRPr sz="3200">
                <a:solidFill>
                  <a:schemeClr val="bg1"/>
                </a:solidFill>
              </a:defRPr>
            </a:lvl9pPr>
          </a:lstStyle>
          <a:p>
            <a:pPr lvl="0"/>
            <a:r>
              <a:t>Insert quotation here using</a:t>
            </a:r>
            <a:r>
              <a:rPr lang="en-US"/>
              <a:t>44</a:t>
            </a:r>
            <a:r>
              <a:t>pt</a:t>
            </a:r>
            <a:r>
              <a:rPr lang="en-US"/>
              <a:t>.</a:t>
            </a:r>
            <a:r>
              <a:t>sentence case. It is not necessary to add quotation marks to text.</a:t>
            </a:r>
          </a:p>
        </p:txBody>
      </p:sp>
      <p:sp>
        <p:nvSpPr>
          <p:cNvPr id="16" name="Text Placeholder 13"/>
          <p:cNvSpPr>
            <a:spLocks noGrp="1"/>
          </p:cNvSpPr>
          <p:nvPr>
            <p:ph type="body" sz="quarter" idx="15" hasCustomPrompt="1"/>
          </p:nvPr>
        </p:nvSpPr>
        <p:spPr>
          <a:xfrm>
            <a:off x="3146291" y="4394200"/>
            <a:ext cx="5851896" cy="460375"/>
          </a:xfrm>
        </p:spPr>
        <p:txBody>
          <a:bodyPr>
            <a:noAutofit/>
          </a:bodyPr>
          <a:lstStyle>
            <a:lvl1pPr marL="0" indent="0" algn="ctr">
              <a:lnSpc>
                <a:spcPct val="100000"/>
              </a:lnSpc>
              <a:spcBef>
                <a:spcPts val="0"/>
              </a:spcBef>
              <a:buClr>
                <a:srgbClr val="FF6600"/>
              </a:buClr>
              <a:buFontTx/>
              <a:buNone/>
              <a:defRPr sz="2000" b="0" i="0" spc="0">
                <a:solidFill>
                  <a:srgbClr val="FF00FF"/>
                </a:solidFill>
                <a:latin typeface="Arial" panose="020B0604020202020204" pitchFamily="34" charset="0"/>
                <a:ea typeface="AIB Case" panose="020B0504000000000000" pitchFamily="34" charset="0"/>
              </a:defRPr>
            </a:lvl1pPr>
            <a:lvl2pPr marL="228600" indent="-228600" algn="r">
              <a:lnSpc>
                <a:spcPct val="100000"/>
              </a:lnSpc>
              <a:spcBef>
                <a:spcPts val="0"/>
              </a:spcBef>
              <a:buFont typeface="Bahnschrift" panose="020B0604020202020204" pitchFamily="34" charset="0"/>
              <a:buChar char="–"/>
              <a:defRPr sz="2000"/>
            </a:lvl2pPr>
            <a:lvl3pPr marL="228600" indent="-228600" algn="r">
              <a:lnSpc>
                <a:spcPct val="100000"/>
              </a:lnSpc>
              <a:spcBef>
                <a:spcPts val="0"/>
              </a:spcBef>
              <a:buFont typeface="Bahnschrift" panose="020B0604020202020204" pitchFamily="34" charset="0"/>
              <a:buChar char="–"/>
              <a:defRPr sz="2000"/>
            </a:lvl3pPr>
            <a:lvl4pPr marL="228600" indent="-228600" algn="r">
              <a:lnSpc>
                <a:spcPct val="100000"/>
              </a:lnSpc>
              <a:spcBef>
                <a:spcPts val="0"/>
              </a:spcBef>
              <a:buFont typeface="Bahnschrift" panose="020B0604020202020204" pitchFamily="34" charset="0"/>
              <a:buChar char="–"/>
              <a:defRPr sz="2000"/>
            </a:lvl4pPr>
            <a:lvl5pPr marL="228600" indent="-228600" algn="r">
              <a:lnSpc>
                <a:spcPct val="100000"/>
              </a:lnSpc>
              <a:spcBef>
                <a:spcPts val="0"/>
              </a:spcBef>
              <a:buFont typeface="Bahnschrift" panose="020B0604020202020204" pitchFamily="34" charset="0"/>
              <a:buChar char="–"/>
              <a:defRPr sz="2000"/>
            </a:lvl5pPr>
            <a:lvl6pPr marL="228600" indent="-228600" algn="r">
              <a:lnSpc>
                <a:spcPct val="100000"/>
              </a:lnSpc>
              <a:spcBef>
                <a:spcPts val="0"/>
              </a:spcBef>
              <a:buFont typeface="Bahnschrift" panose="020B0604020202020204" pitchFamily="34" charset="0"/>
              <a:buChar char="–"/>
              <a:defRPr sz="2000"/>
            </a:lvl6pPr>
            <a:lvl7pPr marL="228600" indent="-228600" algn="r">
              <a:lnSpc>
                <a:spcPct val="100000"/>
              </a:lnSpc>
              <a:spcBef>
                <a:spcPts val="0"/>
              </a:spcBef>
              <a:buFont typeface="Bahnschrift" panose="020B0604020202020204" pitchFamily="34" charset="0"/>
              <a:buChar char="–"/>
              <a:defRPr sz="2000"/>
            </a:lvl7pPr>
            <a:lvl8pPr marL="228600" indent="-228600" algn="r">
              <a:lnSpc>
                <a:spcPct val="100000"/>
              </a:lnSpc>
              <a:spcBef>
                <a:spcPts val="0"/>
              </a:spcBef>
              <a:buFont typeface="Bahnschrift" panose="020B0604020202020204" pitchFamily="34" charset="0"/>
              <a:buChar char="–"/>
              <a:defRPr sz="2000"/>
            </a:lvl8pPr>
            <a:lvl9pPr marL="0" indent="0" algn="r">
              <a:lnSpc>
                <a:spcPct val="100000"/>
              </a:lnSpc>
              <a:spcBef>
                <a:spcPts val="0"/>
              </a:spcBef>
              <a:buFont typeface="Bahnschrift" panose="020B0604020202020204" pitchFamily="34" charset="0"/>
              <a:buNone/>
              <a:defRPr sz="2000"/>
            </a:lvl9pPr>
          </a:lstStyle>
          <a:p>
            <a:pPr lvl="0"/>
            <a:r>
              <a:t>Quotation attribution or source</a:t>
            </a:r>
          </a:p>
        </p:txBody>
      </p:sp>
      <p:grpSp>
        <p:nvGrpSpPr>
          <p:cNvPr id="15" name="Group 14">
            <a:extLst>
              <a:ext uri="{FF2B5EF4-FFF2-40B4-BE49-F238E27FC236}">
                <a16:creationId xmlns:a16="http://schemas.microsoft.com/office/drawing/2014/main" id="{6D151AB0-BFE9-4CC9-8763-6A3B395FE92B}"/>
              </a:ext>
            </a:extLst>
          </p:cNvPr>
          <p:cNvGrpSpPr/>
          <p:nvPr/>
        </p:nvGrpSpPr>
        <p:grpSpPr bwMode="ltGray">
          <a:xfrm>
            <a:off x="889363" y="953435"/>
            <a:ext cx="701072" cy="553095"/>
            <a:chOff x="3175" y="1360488"/>
            <a:chExt cx="2752724" cy="2171700"/>
          </a:xfrm>
          <a:noFill/>
        </p:grpSpPr>
        <p:sp>
          <p:nvSpPr>
            <p:cNvPr id="23" name="Freeform 24">
              <a:extLst>
                <a:ext uri="{FF2B5EF4-FFF2-40B4-BE49-F238E27FC236}">
                  <a16:creationId xmlns:a16="http://schemas.microsoft.com/office/drawing/2014/main" id="{9BD8B369-5DFE-4676-85B7-75F9E099BF3C}"/>
                </a:ext>
              </a:extLst>
            </p:cNvPr>
            <p:cNvSpPr>
              <a:spLocks/>
            </p:cNvSpPr>
            <p:nvPr/>
          </p:nvSpPr>
          <p:spPr bwMode="ltGray">
            <a:xfrm>
              <a:off x="1525587" y="1360488"/>
              <a:ext cx="1230312" cy="2171700"/>
            </a:xfrm>
            <a:custGeom>
              <a:avLst/>
              <a:gdLst>
                <a:gd name="T0" fmla="*/ 328 w 775"/>
                <a:gd name="T1" fmla="*/ 593 h 1368"/>
                <a:gd name="T2" fmla="*/ 333 w 775"/>
                <a:gd name="T3" fmla="*/ 513 h 1368"/>
                <a:gd name="T4" fmla="*/ 346 w 775"/>
                <a:gd name="T5" fmla="*/ 445 h 1368"/>
                <a:gd name="T6" fmla="*/ 367 w 775"/>
                <a:gd name="T7" fmla="*/ 386 h 1368"/>
                <a:gd name="T8" fmla="*/ 396 w 775"/>
                <a:gd name="T9" fmla="*/ 334 h 1368"/>
                <a:gd name="T10" fmla="*/ 428 w 775"/>
                <a:gd name="T11" fmla="*/ 291 h 1368"/>
                <a:gd name="T12" fmla="*/ 465 w 775"/>
                <a:gd name="T13" fmla="*/ 256 h 1368"/>
                <a:gd name="T14" fmla="*/ 504 w 775"/>
                <a:gd name="T15" fmla="*/ 227 h 1368"/>
                <a:gd name="T16" fmla="*/ 545 w 775"/>
                <a:gd name="T17" fmla="*/ 203 h 1368"/>
                <a:gd name="T18" fmla="*/ 585 w 775"/>
                <a:gd name="T19" fmla="*/ 185 h 1368"/>
                <a:gd name="T20" fmla="*/ 625 w 775"/>
                <a:gd name="T21" fmla="*/ 172 h 1368"/>
                <a:gd name="T22" fmla="*/ 695 w 775"/>
                <a:gd name="T23" fmla="*/ 157 h 1368"/>
                <a:gd name="T24" fmla="*/ 744 w 775"/>
                <a:gd name="T25" fmla="*/ 152 h 1368"/>
                <a:gd name="T26" fmla="*/ 763 w 775"/>
                <a:gd name="T27" fmla="*/ 0 h 1368"/>
                <a:gd name="T28" fmla="*/ 725 w 775"/>
                <a:gd name="T29" fmla="*/ 2 h 1368"/>
                <a:gd name="T30" fmla="*/ 655 w 775"/>
                <a:gd name="T31" fmla="*/ 5 h 1368"/>
                <a:gd name="T32" fmla="*/ 588 w 775"/>
                <a:gd name="T33" fmla="*/ 12 h 1368"/>
                <a:gd name="T34" fmla="*/ 526 w 775"/>
                <a:gd name="T35" fmla="*/ 23 h 1368"/>
                <a:gd name="T36" fmla="*/ 467 w 775"/>
                <a:gd name="T37" fmla="*/ 36 h 1368"/>
                <a:gd name="T38" fmla="*/ 415 w 775"/>
                <a:gd name="T39" fmla="*/ 52 h 1368"/>
                <a:gd name="T40" fmla="*/ 366 w 775"/>
                <a:gd name="T41" fmla="*/ 70 h 1368"/>
                <a:gd name="T42" fmla="*/ 321 w 775"/>
                <a:gd name="T43" fmla="*/ 90 h 1368"/>
                <a:gd name="T44" fmla="*/ 280 w 775"/>
                <a:gd name="T45" fmla="*/ 111 h 1368"/>
                <a:gd name="T46" fmla="*/ 242 w 775"/>
                <a:gd name="T47" fmla="*/ 134 h 1368"/>
                <a:gd name="T48" fmla="*/ 209 w 775"/>
                <a:gd name="T49" fmla="*/ 159 h 1368"/>
                <a:gd name="T50" fmla="*/ 163 w 775"/>
                <a:gd name="T51" fmla="*/ 197 h 1368"/>
                <a:gd name="T52" fmla="*/ 114 w 775"/>
                <a:gd name="T53" fmla="*/ 252 h 1368"/>
                <a:gd name="T54" fmla="*/ 76 w 775"/>
                <a:gd name="T55" fmla="*/ 308 h 1368"/>
                <a:gd name="T56" fmla="*/ 48 w 775"/>
                <a:gd name="T57" fmla="*/ 364 h 1368"/>
                <a:gd name="T58" fmla="*/ 26 w 775"/>
                <a:gd name="T59" fmla="*/ 418 h 1368"/>
                <a:gd name="T60" fmla="*/ 13 w 775"/>
                <a:gd name="T61" fmla="*/ 467 h 1368"/>
                <a:gd name="T62" fmla="*/ 5 w 775"/>
                <a:gd name="T63" fmla="*/ 511 h 1368"/>
                <a:gd name="T64" fmla="*/ 0 w 775"/>
                <a:gd name="T65" fmla="*/ 574 h 1368"/>
                <a:gd name="T66" fmla="*/ 0 w 775"/>
                <a:gd name="T67" fmla="*/ 1368 h 1368"/>
                <a:gd name="T68" fmla="*/ 775 w 775"/>
                <a:gd name="T69" fmla="*/ 593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5" h="1368">
                  <a:moveTo>
                    <a:pt x="328" y="593"/>
                  </a:moveTo>
                  <a:lnTo>
                    <a:pt x="328" y="593"/>
                  </a:lnTo>
                  <a:lnTo>
                    <a:pt x="329" y="551"/>
                  </a:lnTo>
                  <a:lnTo>
                    <a:pt x="333" y="513"/>
                  </a:lnTo>
                  <a:lnTo>
                    <a:pt x="339" y="477"/>
                  </a:lnTo>
                  <a:lnTo>
                    <a:pt x="346" y="445"/>
                  </a:lnTo>
                  <a:lnTo>
                    <a:pt x="357" y="414"/>
                  </a:lnTo>
                  <a:lnTo>
                    <a:pt x="367" y="386"/>
                  </a:lnTo>
                  <a:lnTo>
                    <a:pt x="382" y="358"/>
                  </a:lnTo>
                  <a:lnTo>
                    <a:pt x="396" y="334"/>
                  </a:lnTo>
                  <a:lnTo>
                    <a:pt x="411" y="312"/>
                  </a:lnTo>
                  <a:lnTo>
                    <a:pt x="428" y="291"/>
                  </a:lnTo>
                  <a:lnTo>
                    <a:pt x="447" y="272"/>
                  </a:lnTo>
                  <a:lnTo>
                    <a:pt x="465" y="256"/>
                  </a:lnTo>
                  <a:lnTo>
                    <a:pt x="485" y="240"/>
                  </a:lnTo>
                  <a:lnTo>
                    <a:pt x="504" y="227"/>
                  </a:lnTo>
                  <a:lnTo>
                    <a:pt x="525" y="214"/>
                  </a:lnTo>
                  <a:lnTo>
                    <a:pt x="545" y="203"/>
                  </a:lnTo>
                  <a:lnTo>
                    <a:pt x="565" y="194"/>
                  </a:lnTo>
                  <a:lnTo>
                    <a:pt x="585" y="185"/>
                  </a:lnTo>
                  <a:lnTo>
                    <a:pt x="606" y="178"/>
                  </a:lnTo>
                  <a:lnTo>
                    <a:pt x="625" y="172"/>
                  </a:lnTo>
                  <a:lnTo>
                    <a:pt x="662" y="163"/>
                  </a:lnTo>
                  <a:lnTo>
                    <a:pt x="695" y="157"/>
                  </a:lnTo>
                  <a:lnTo>
                    <a:pt x="723" y="153"/>
                  </a:lnTo>
                  <a:lnTo>
                    <a:pt x="744" y="152"/>
                  </a:lnTo>
                  <a:lnTo>
                    <a:pt x="763" y="151"/>
                  </a:lnTo>
                  <a:lnTo>
                    <a:pt x="763" y="0"/>
                  </a:lnTo>
                  <a:lnTo>
                    <a:pt x="763" y="0"/>
                  </a:lnTo>
                  <a:lnTo>
                    <a:pt x="725" y="2"/>
                  </a:lnTo>
                  <a:lnTo>
                    <a:pt x="689" y="3"/>
                  </a:lnTo>
                  <a:lnTo>
                    <a:pt x="655" y="5"/>
                  </a:lnTo>
                  <a:lnTo>
                    <a:pt x="620" y="9"/>
                  </a:lnTo>
                  <a:lnTo>
                    <a:pt x="588" y="12"/>
                  </a:lnTo>
                  <a:lnTo>
                    <a:pt x="556" y="17"/>
                  </a:lnTo>
                  <a:lnTo>
                    <a:pt x="526" y="23"/>
                  </a:lnTo>
                  <a:lnTo>
                    <a:pt x="496" y="29"/>
                  </a:lnTo>
                  <a:lnTo>
                    <a:pt x="467" y="36"/>
                  </a:lnTo>
                  <a:lnTo>
                    <a:pt x="441" y="43"/>
                  </a:lnTo>
                  <a:lnTo>
                    <a:pt x="415" y="52"/>
                  </a:lnTo>
                  <a:lnTo>
                    <a:pt x="390" y="60"/>
                  </a:lnTo>
                  <a:lnTo>
                    <a:pt x="366" y="70"/>
                  </a:lnTo>
                  <a:lnTo>
                    <a:pt x="343" y="79"/>
                  </a:lnTo>
                  <a:lnTo>
                    <a:pt x="321" y="90"/>
                  </a:lnTo>
                  <a:lnTo>
                    <a:pt x="299" y="99"/>
                  </a:lnTo>
                  <a:lnTo>
                    <a:pt x="280" y="111"/>
                  </a:lnTo>
                  <a:lnTo>
                    <a:pt x="260" y="122"/>
                  </a:lnTo>
                  <a:lnTo>
                    <a:pt x="242" y="134"/>
                  </a:lnTo>
                  <a:lnTo>
                    <a:pt x="225" y="146"/>
                  </a:lnTo>
                  <a:lnTo>
                    <a:pt x="209" y="159"/>
                  </a:lnTo>
                  <a:lnTo>
                    <a:pt x="192" y="171"/>
                  </a:lnTo>
                  <a:lnTo>
                    <a:pt x="163" y="197"/>
                  </a:lnTo>
                  <a:lnTo>
                    <a:pt x="137" y="225"/>
                  </a:lnTo>
                  <a:lnTo>
                    <a:pt x="114" y="252"/>
                  </a:lnTo>
                  <a:lnTo>
                    <a:pt x="94" y="281"/>
                  </a:lnTo>
                  <a:lnTo>
                    <a:pt x="76" y="308"/>
                  </a:lnTo>
                  <a:lnTo>
                    <a:pt x="61" y="337"/>
                  </a:lnTo>
                  <a:lnTo>
                    <a:pt x="48" y="364"/>
                  </a:lnTo>
                  <a:lnTo>
                    <a:pt x="36" y="392"/>
                  </a:lnTo>
                  <a:lnTo>
                    <a:pt x="26" y="418"/>
                  </a:lnTo>
                  <a:lnTo>
                    <a:pt x="19" y="443"/>
                  </a:lnTo>
                  <a:lnTo>
                    <a:pt x="13" y="467"/>
                  </a:lnTo>
                  <a:lnTo>
                    <a:pt x="8" y="489"/>
                  </a:lnTo>
                  <a:lnTo>
                    <a:pt x="5" y="511"/>
                  </a:lnTo>
                  <a:lnTo>
                    <a:pt x="1" y="547"/>
                  </a:lnTo>
                  <a:lnTo>
                    <a:pt x="0" y="574"/>
                  </a:lnTo>
                  <a:lnTo>
                    <a:pt x="0" y="593"/>
                  </a:lnTo>
                  <a:lnTo>
                    <a:pt x="0" y="1368"/>
                  </a:lnTo>
                  <a:lnTo>
                    <a:pt x="775" y="1368"/>
                  </a:lnTo>
                  <a:lnTo>
                    <a:pt x="775" y="593"/>
                  </a:lnTo>
                  <a:lnTo>
                    <a:pt x="328" y="593"/>
                  </a:lnTo>
                  <a:close/>
                </a:path>
              </a:pathLst>
            </a:custGeom>
            <a:grpFill/>
            <a:ln w="19050">
              <a:solidFill>
                <a:srgbClr val="D82CAA"/>
              </a:solidFill>
              <a:prstDash val="solid"/>
              <a:round/>
              <a:headEnd/>
              <a:tailEnd/>
            </a:ln>
          </p:spPr>
          <p:txBody>
            <a:bodyPr vert="horz" wrap="square" lIns="91440" tIns="45720" rIns="91440" bIns="45720" numCol="1" anchor="t" anchorCtr="0" compatLnSpc="1">
              <a:prstTxWarp prst="textNoShape">
                <a:avLst/>
              </a:prstTxWarp>
            </a:bodyPr>
            <a:lstStyle/>
            <a:p>
              <a:pPr>
                <a:buClr>
                  <a:srgbClr val="6699CC"/>
                </a:buClr>
              </a:pPr>
              <a:endParaRPr sz="1800" b="0" i="0">
                <a:solidFill>
                  <a:srgbClr val="6699CC"/>
                </a:solidFill>
                <a:latin typeface="Arial" panose="020B0604020202020204" pitchFamily="34" charset="0"/>
                <a:cs typeface="Bahnschrift" panose="020B0604020202020204" pitchFamily="34" charset="0"/>
              </a:endParaRPr>
            </a:p>
          </p:txBody>
        </p:sp>
        <p:sp>
          <p:nvSpPr>
            <p:cNvPr id="24" name="Freeform 27">
              <a:extLst>
                <a:ext uri="{FF2B5EF4-FFF2-40B4-BE49-F238E27FC236}">
                  <a16:creationId xmlns:a16="http://schemas.microsoft.com/office/drawing/2014/main" id="{99BF4D91-5C77-49E3-9891-AE488BF56C14}"/>
                </a:ext>
              </a:extLst>
            </p:cNvPr>
            <p:cNvSpPr>
              <a:spLocks/>
            </p:cNvSpPr>
            <p:nvPr/>
          </p:nvSpPr>
          <p:spPr bwMode="ltGray">
            <a:xfrm>
              <a:off x="3175" y="1360488"/>
              <a:ext cx="1230312" cy="2171700"/>
            </a:xfrm>
            <a:custGeom>
              <a:avLst/>
              <a:gdLst>
                <a:gd name="T0" fmla="*/ 328 w 775"/>
                <a:gd name="T1" fmla="*/ 593 h 1368"/>
                <a:gd name="T2" fmla="*/ 333 w 775"/>
                <a:gd name="T3" fmla="*/ 513 h 1368"/>
                <a:gd name="T4" fmla="*/ 347 w 775"/>
                <a:gd name="T5" fmla="*/ 445 h 1368"/>
                <a:gd name="T6" fmla="*/ 369 w 775"/>
                <a:gd name="T7" fmla="*/ 386 h 1368"/>
                <a:gd name="T8" fmla="*/ 396 w 775"/>
                <a:gd name="T9" fmla="*/ 334 h 1368"/>
                <a:gd name="T10" fmla="*/ 430 w 775"/>
                <a:gd name="T11" fmla="*/ 291 h 1368"/>
                <a:gd name="T12" fmla="*/ 465 w 775"/>
                <a:gd name="T13" fmla="*/ 256 h 1368"/>
                <a:gd name="T14" fmla="*/ 505 w 775"/>
                <a:gd name="T15" fmla="*/ 227 h 1368"/>
                <a:gd name="T16" fmla="*/ 545 w 775"/>
                <a:gd name="T17" fmla="*/ 203 h 1368"/>
                <a:gd name="T18" fmla="*/ 587 w 775"/>
                <a:gd name="T19" fmla="*/ 185 h 1368"/>
                <a:gd name="T20" fmla="*/ 626 w 775"/>
                <a:gd name="T21" fmla="*/ 172 h 1368"/>
                <a:gd name="T22" fmla="*/ 696 w 775"/>
                <a:gd name="T23" fmla="*/ 157 h 1368"/>
                <a:gd name="T24" fmla="*/ 744 w 775"/>
                <a:gd name="T25" fmla="*/ 152 h 1368"/>
                <a:gd name="T26" fmla="*/ 763 w 775"/>
                <a:gd name="T27" fmla="*/ 0 h 1368"/>
                <a:gd name="T28" fmla="*/ 727 w 775"/>
                <a:gd name="T29" fmla="*/ 2 h 1368"/>
                <a:gd name="T30" fmla="*/ 655 w 775"/>
                <a:gd name="T31" fmla="*/ 5 h 1368"/>
                <a:gd name="T32" fmla="*/ 588 w 775"/>
                <a:gd name="T33" fmla="*/ 12 h 1368"/>
                <a:gd name="T34" fmla="*/ 526 w 775"/>
                <a:gd name="T35" fmla="*/ 23 h 1368"/>
                <a:gd name="T36" fmla="*/ 469 w 775"/>
                <a:gd name="T37" fmla="*/ 36 h 1368"/>
                <a:gd name="T38" fmla="*/ 415 w 775"/>
                <a:gd name="T39" fmla="*/ 52 h 1368"/>
                <a:gd name="T40" fmla="*/ 366 w 775"/>
                <a:gd name="T41" fmla="*/ 70 h 1368"/>
                <a:gd name="T42" fmla="*/ 321 w 775"/>
                <a:gd name="T43" fmla="*/ 90 h 1368"/>
                <a:gd name="T44" fmla="*/ 281 w 775"/>
                <a:gd name="T45" fmla="*/ 111 h 1368"/>
                <a:gd name="T46" fmla="*/ 242 w 775"/>
                <a:gd name="T47" fmla="*/ 134 h 1368"/>
                <a:gd name="T48" fmla="*/ 209 w 775"/>
                <a:gd name="T49" fmla="*/ 159 h 1368"/>
                <a:gd name="T50" fmla="*/ 164 w 775"/>
                <a:gd name="T51" fmla="*/ 197 h 1368"/>
                <a:gd name="T52" fmla="*/ 115 w 775"/>
                <a:gd name="T53" fmla="*/ 252 h 1368"/>
                <a:gd name="T54" fmla="*/ 77 w 775"/>
                <a:gd name="T55" fmla="*/ 308 h 1368"/>
                <a:gd name="T56" fmla="*/ 48 w 775"/>
                <a:gd name="T57" fmla="*/ 364 h 1368"/>
                <a:gd name="T58" fmla="*/ 28 w 775"/>
                <a:gd name="T59" fmla="*/ 418 h 1368"/>
                <a:gd name="T60" fmla="*/ 14 w 775"/>
                <a:gd name="T61" fmla="*/ 467 h 1368"/>
                <a:gd name="T62" fmla="*/ 5 w 775"/>
                <a:gd name="T63" fmla="*/ 511 h 1368"/>
                <a:gd name="T64" fmla="*/ 0 w 775"/>
                <a:gd name="T65" fmla="*/ 574 h 1368"/>
                <a:gd name="T66" fmla="*/ 0 w 775"/>
                <a:gd name="T67" fmla="*/ 1368 h 1368"/>
                <a:gd name="T68" fmla="*/ 775 w 775"/>
                <a:gd name="T69" fmla="*/ 593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5" h="1368">
                  <a:moveTo>
                    <a:pt x="328" y="593"/>
                  </a:moveTo>
                  <a:lnTo>
                    <a:pt x="328" y="593"/>
                  </a:lnTo>
                  <a:lnTo>
                    <a:pt x="329" y="551"/>
                  </a:lnTo>
                  <a:lnTo>
                    <a:pt x="333" y="513"/>
                  </a:lnTo>
                  <a:lnTo>
                    <a:pt x="339" y="477"/>
                  </a:lnTo>
                  <a:lnTo>
                    <a:pt x="347" y="445"/>
                  </a:lnTo>
                  <a:lnTo>
                    <a:pt x="357" y="414"/>
                  </a:lnTo>
                  <a:lnTo>
                    <a:pt x="369" y="386"/>
                  </a:lnTo>
                  <a:lnTo>
                    <a:pt x="382" y="358"/>
                  </a:lnTo>
                  <a:lnTo>
                    <a:pt x="396" y="334"/>
                  </a:lnTo>
                  <a:lnTo>
                    <a:pt x="412" y="312"/>
                  </a:lnTo>
                  <a:lnTo>
                    <a:pt x="430" y="291"/>
                  </a:lnTo>
                  <a:lnTo>
                    <a:pt x="448" y="272"/>
                  </a:lnTo>
                  <a:lnTo>
                    <a:pt x="465" y="256"/>
                  </a:lnTo>
                  <a:lnTo>
                    <a:pt x="486" y="240"/>
                  </a:lnTo>
                  <a:lnTo>
                    <a:pt x="505" y="227"/>
                  </a:lnTo>
                  <a:lnTo>
                    <a:pt x="525" y="214"/>
                  </a:lnTo>
                  <a:lnTo>
                    <a:pt x="545" y="203"/>
                  </a:lnTo>
                  <a:lnTo>
                    <a:pt x="567" y="194"/>
                  </a:lnTo>
                  <a:lnTo>
                    <a:pt x="587" y="185"/>
                  </a:lnTo>
                  <a:lnTo>
                    <a:pt x="606" y="178"/>
                  </a:lnTo>
                  <a:lnTo>
                    <a:pt x="626" y="172"/>
                  </a:lnTo>
                  <a:lnTo>
                    <a:pt x="662" y="163"/>
                  </a:lnTo>
                  <a:lnTo>
                    <a:pt x="696" y="157"/>
                  </a:lnTo>
                  <a:lnTo>
                    <a:pt x="723" y="153"/>
                  </a:lnTo>
                  <a:lnTo>
                    <a:pt x="744" y="152"/>
                  </a:lnTo>
                  <a:lnTo>
                    <a:pt x="763" y="151"/>
                  </a:lnTo>
                  <a:lnTo>
                    <a:pt x="763" y="0"/>
                  </a:lnTo>
                  <a:lnTo>
                    <a:pt x="763" y="0"/>
                  </a:lnTo>
                  <a:lnTo>
                    <a:pt x="727" y="2"/>
                  </a:lnTo>
                  <a:lnTo>
                    <a:pt x="690" y="3"/>
                  </a:lnTo>
                  <a:lnTo>
                    <a:pt x="655" y="5"/>
                  </a:lnTo>
                  <a:lnTo>
                    <a:pt x="620" y="9"/>
                  </a:lnTo>
                  <a:lnTo>
                    <a:pt x="588" y="12"/>
                  </a:lnTo>
                  <a:lnTo>
                    <a:pt x="556" y="17"/>
                  </a:lnTo>
                  <a:lnTo>
                    <a:pt x="526" y="23"/>
                  </a:lnTo>
                  <a:lnTo>
                    <a:pt x="496" y="29"/>
                  </a:lnTo>
                  <a:lnTo>
                    <a:pt x="469" y="36"/>
                  </a:lnTo>
                  <a:lnTo>
                    <a:pt x="442" y="43"/>
                  </a:lnTo>
                  <a:lnTo>
                    <a:pt x="415" y="52"/>
                  </a:lnTo>
                  <a:lnTo>
                    <a:pt x="390" y="60"/>
                  </a:lnTo>
                  <a:lnTo>
                    <a:pt x="366" y="70"/>
                  </a:lnTo>
                  <a:lnTo>
                    <a:pt x="344" y="79"/>
                  </a:lnTo>
                  <a:lnTo>
                    <a:pt x="321" y="90"/>
                  </a:lnTo>
                  <a:lnTo>
                    <a:pt x="301" y="99"/>
                  </a:lnTo>
                  <a:lnTo>
                    <a:pt x="281" y="111"/>
                  </a:lnTo>
                  <a:lnTo>
                    <a:pt x="262" y="122"/>
                  </a:lnTo>
                  <a:lnTo>
                    <a:pt x="242" y="134"/>
                  </a:lnTo>
                  <a:lnTo>
                    <a:pt x="226" y="146"/>
                  </a:lnTo>
                  <a:lnTo>
                    <a:pt x="209" y="159"/>
                  </a:lnTo>
                  <a:lnTo>
                    <a:pt x="194" y="171"/>
                  </a:lnTo>
                  <a:lnTo>
                    <a:pt x="164" y="197"/>
                  </a:lnTo>
                  <a:lnTo>
                    <a:pt x="138" y="225"/>
                  </a:lnTo>
                  <a:lnTo>
                    <a:pt x="115" y="252"/>
                  </a:lnTo>
                  <a:lnTo>
                    <a:pt x="95" y="281"/>
                  </a:lnTo>
                  <a:lnTo>
                    <a:pt x="77" y="308"/>
                  </a:lnTo>
                  <a:lnTo>
                    <a:pt x="61" y="337"/>
                  </a:lnTo>
                  <a:lnTo>
                    <a:pt x="48" y="364"/>
                  </a:lnTo>
                  <a:lnTo>
                    <a:pt x="36" y="392"/>
                  </a:lnTo>
                  <a:lnTo>
                    <a:pt x="28" y="418"/>
                  </a:lnTo>
                  <a:lnTo>
                    <a:pt x="19" y="443"/>
                  </a:lnTo>
                  <a:lnTo>
                    <a:pt x="14" y="467"/>
                  </a:lnTo>
                  <a:lnTo>
                    <a:pt x="9" y="489"/>
                  </a:lnTo>
                  <a:lnTo>
                    <a:pt x="5" y="511"/>
                  </a:lnTo>
                  <a:lnTo>
                    <a:pt x="2" y="547"/>
                  </a:lnTo>
                  <a:lnTo>
                    <a:pt x="0" y="574"/>
                  </a:lnTo>
                  <a:lnTo>
                    <a:pt x="0" y="593"/>
                  </a:lnTo>
                  <a:lnTo>
                    <a:pt x="0" y="1368"/>
                  </a:lnTo>
                  <a:lnTo>
                    <a:pt x="775" y="1368"/>
                  </a:lnTo>
                  <a:lnTo>
                    <a:pt x="775" y="593"/>
                  </a:lnTo>
                  <a:lnTo>
                    <a:pt x="328" y="593"/>
                  </a:lnTo>
                  <a:close/>
                </a:path>
              </a:pathLst>
            </a:custGeom>
            <a:grpFill/>
            <a:ln w="19050">
              <a:solidFill>
                <a:srgbClr val="D82CAA"/>
              </a:solidFill>
              <a:prstDash val="solid"/>
              <a:round/>
              <a:headEnd/>
              <a:tailEnd/>
            </a:ln>
          </p:spPr>
          <p:txBody>
            <a:bodyPr vert="horz" wrap="square" lIns="91440" tIns="45720" rIns="91440" bIns="45720" numCol="1" anchor="t" anchorCtr="0" compatLnSpc="1">
              <a:prstTxWarp prst="textNoShape">
                <a:avLst/>
              </a:prstTxWarp>
            </a:bodyPr>
            <a:lstStyle/>
            <a:p>
              <a:pPr>
                <a:buClr>
                  <a:srgbClr val="6699CC"/>
                </a:buClr>
              </a:pPr>
              <a:endParaRPr sz="1800" b="0" i="0">
                <a:solidFill>
                  <a:srgbClr val="6699CC"/>
                </a:solidFill>
                <a:latin typeface="Arial" panose="020B0604020202020204" pitchFamily="34" charset="0"/>
                <a:cs typeface="Bahnschrift" panose="020B0604020202020204" pitchFamily="34" charset="0"/>
              </a:endParaRPr>
            </a:p>
          </p:txBody>
        </p:sp>
      </p:grpSp>
      <p:grpSp>
        <p:nvGrpSpPr>
          <p:cNvPr id="6" name="Group 5">
            <a:extLst>
              <a:ext uri="{FF2B5EF4-FFF2-40B4-BE49-F238E27FC236}">
                <a16:creationId xmlns:a16="http://schemas.microsoft.com/office/drawing/2014/main" id="{10120AC2-A6C8-DBF0-770A-7FA6EFC9AA0A}"/>
              </a:ext>
            </a:extLst>
          </p:cNvPr>
          <p:cNvGrpSpPr/>
          <p:nvPr/>
        </p:nvGrpSpPr>
        <p:grpSpPr bwMode="ltGray">
          <a:xfrm rot="10800000">
            <a:off x="10515568" y="5415592"/>
            <a:ext cx="701072" cy="553095"/>
            <a:chOff x="3175" y="1360488"/>
            <a:chExt cx="2752724" cy="2171700"/>
          </a:xfrm>
          <a:noFill/>
        </p:grpSpPr>
        <p:sp>
          <p:nvSpPr>
            <p:cNvPr id="9" name="Freeform 24">
              <a:extLst>
                <a:ext uri="{FF2B5EF4-FFF2-40B4-BE49-F238E27FC236}">
                  <a16:creationId xmlns:a16="http://schemas.microsoft.com/office/drawing/2014/main" id="{AD97A36E-E4AF-6838-639F-0F6CFDE47736}"/>
                </a:ext>
              </a:extLst>
            </p:cNvPr>
            <p:cNvSpPr>
              <a:spLocks/>
            </p:cNvSpPr>
            <p:nvPr/>
          </p:nvSpPr>
          <p:spPr bwMode="ltGray">
            <a:xfrm>
              <a:off x="1525587" y="1360488"/>
              <a:ext cx="1230312" cy="2171700"/>
            </a:xfrm>
            <a:custGeom>
              <a:avLst/>
              <a:gdLst>
                <a:gd name="T0" fmla="*/ 328 w 775"/>
                <a:gd name="T1" fmla="*/ 593 h 1368"/>
                <a:gd name="T2" fmla="*/ 333 w 775"/>
                <a:gd name="T3" fmla="*/ 513 h 1368"/>
                <a:gd name="T4" fmla="*/ 346 w 775"/>
                <a:gd name="T5" fmla="*/ 445 h 1368"/>
                <a:gd name="T6" fmla="*/ 367 w 775"/>
                <a:gd name="T7" fmla="*/ 386 h 1368"/>
                <a:gd name="T8" fmla="*/ 396 w 775"/>
                <a:gd name="T9" fmla="*/ 334 h 1368"/>
                <a:gd name="T10" fmla="*/ 428 w 775"/>
                <a:gd name="T11" fmla="*/ 291 h 1368"/>
                <a:gd name="T12" fmla="*/ 465 w 775"/>
                <a:gd name="T13" fmla="*/ 256 h 1368"/>
                <a:gd name="T14" fmla="*/ 504 w 775"/>
                <a:gd name="T15" fmla="*/ 227 h 1368"/>
                <a:gd name="T16" fmla="*/ 545 w 775"/>
                <a:gd name="T17" fmla="*/ 203 h 1368"/>
                <a:gd name="T18" fmla="*/ 585 w 775"/>
                <a:gd name="T19" fmla="*/ 185 h 1368"/>
                <a:gd name="T20" fmla="*/ 625 w 775"/>
                <a:gd name="T21" fmla="*/ 172 h 1368"/>
                <a:gd name="T22" fmla="*/ 695 w 775"/>
                <a:gd name="T23" fmla="*/ 157 h 1368"/>
                <a:gd name="T24" fmla="*/ 744 w 775"/>
                <a:gd name="T25" fmla="*/ 152 h 1368"/>
                <a:gd name="T26" fmla="*/ 763 w 775"/>
                <a:gd name="T27" fmla="*/ 0 h 1368"/>
                <a:gd name="T28" fmla="*/ 725 w 775"/>
                <a:gd name="T29" fmla="*/ 2 h 1368"/>
                <a:gd name="T30" fmla="*/ 655 w 775"/>
                <a:gd name="T31" fmla="*/ 5 h 1368"/>
                <a:gd name="T32" fmla="*/ 588 w 775"/>
                <a:gd name="T33" fmla="*/ 12 h 1368"/>
                <a:gd name="T34" fmla="*/ 526 w 775"/>
                <a:gd name="T35" fmla="*/ 23 h 1368"/>
                <a:gd name="T36" fmla="*/ 467 w 775"/>
                <a:gd name="T37" fmla="*/ 36 h 1368"/>
                <a:gd name="T38" fmla="*/ 415 w 775"/>
                <a:gd name="T39" fmla="*/ 52 h 1368"/>
                <a:gd name="T40" fmla="*/ 366 w 775"/>
                <a:gd name="T41" fmla="*/ 70 h 1368"/>
                <a:gd name="T42" fmla="*/ 321 w 775"/>
                <a:gd name="T43" fmla="*/ 90 h 1368"/>
                <a:gd name="T44" fmla="*/ 280 w 775"/>
                <a:gd name="T45" fmla="*/ 111 h 1368"/>
                <a:gd name="T46" fmla="*/ 242 w 775"/>
                <a:gd name="T47" fmla="*/ 134 h 1368"/>
                <a:gd name="T48" fmla="*/ 209 w 775"/>
                <a:gd name="T49" fmla="*/ 159 h 1368"/>
                <a:gd name="T50" fmla="*/ 163 w 775"/>
                <a:gd name="T51" fmla="*/ 197 h 1368"/>
                <a:gd name="T52" fmla="*/ 114 w 775"/>
                <a:gd name="T53" fmla="*/ 252 h 1368"/>
                <a:gd name="T54" fmla="*/ 76 w 775"/>
                <a:gd name="T55" fmla="*/ 308 h 1368"/>
                <a:gd name="T56" fmla="*/ 48 w 775"/>
                <a:gd name="T57" fmla="*/ 364 h 1368"/>
                <a:gd name="T58" fmla="*/ 26 w 775"/>
                <a:gd name="T59" fmla="*/ 418 h 1368"/>
                <a:gd name="T60" fmla="*/ 13 w 775"/>
                <a:gd name="T61" fmla="*/ 467 h 1368"/>
                <a:gd name="T62" fmla="*/ 5 w 775"/>
                <a:gd name="T63" fmla="*/ 511 h 1368"/>
                <a:gd name="T64" fmla="*/ 0 w 775"/>
                <a:gd name="T65" fmla="*/ 574 h 1368"/>
                <a:gd name="T66" fmla="*/ 0 w 775"/>
                <a:gd name="T67" fmla="*/ 1368 h 1368"/>
                <a:gd name="T68" fmla="*/ 775 w 775"/>
                <a:gd name="T69" fmla="*/ 593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5" h="1368">
                  <a:moveTo>
                    <a:pt x="328" y="593"/>
                  </a:moveTo>
                  <a:lnTo>
                    <a:pt x="328" y="593"/>
                  </a:lnTo>
                  <a:lnTo>
                    <a:pt x="329" y="551"/>
                  </a:lnTo>
                  <a:lnTo>
                    <a:pt x="333" y="513"/>
                  </a:lnTo>
                  <a:lnTo>
                    <a:pt x="339" y="477"/>
                  </a:lnTo>
                  <a:lnTo>
                    <a:pt x="346" y="445"/>
                  </a:lnTo>
                  <a:lnTo>
                    <a:pt x="357" y="414"/>
                  </a:lnTo>
                  <a:lnTo>
                    <a:pt x="367" y="386"/>
                  </a:lnTo>
                  <a:lnTo>
                    <a:pt x="382" y="358"/>
                  </a:lnTo>
                  <a:lnTo>
                    <a:pt x="396" y="334"/>
                  </a:lnTo>
                  <a:lnTo>
                    <a:pt x="411" y="312"/>
                  </a:lnTo>
                  <a:lnTo>
                    <a:pt x="428" y="291"/>
                  </a:lnTo>
                  <a:lnTo>
                    <a:pt x="447" y="272"/>
                  </a:lnTo>
                  <a:lnTo>
                    <a:pt x="465" y="256"/>
                  </a:lnTo>
                  <a:lnTo>
                    <a:pt x="485" y="240"/>
                  </a:lnTo>
                  <a:lnTo>
                    <a:pt x="504" y="227"/>
                  </a:lnTo>
                  <a:lnTo>
                    <a:pt x="525" y="214"/>
                  </a:lnTo>
                  <a:lnTo>
                    <a:pt x="545" y="203"/>
                  </a:lnTo>
                  <a:lnTo>
                    <a:pt x="565" y="194"/>
                  </a:lnTo>
                  <a:lnTo>
                    <a:pt x="585" y="185"/>
                  </a:lnTo>
                  <a:lnTo>
                    <a:pt x="606" y="178"/>
                  </a:lnTo>
                  <a:lnTo>
                    <a:pt x="625" y="172"/>
                  </a:lnTo>
                  <a:lnTo>
                    <a:pt x="662" y="163"/>
                  </a:lnTo>
                  <a:lnTo>
                    <a:pt x="695" y="157"/>
                  </a:lnTo>
                  <a:lnTo>
                    <a:pt x="723" y="153"/>
                  </a:lnTo>
                  <a:lnTo>
                    <a:pt x="744" y="152"/>
                  </a:lnTo>
                  <a:lnTo>
                    <a:pt x="763" y="151"/>
                  </a:lnTo>
                  <a:lnTo>
                    <a:pt x="763" y="0"/>
                  </a:lnTo>
                  <a:lnTo>
                    <a:pt x="763" y="0"/>
                  </a:lnTo>
                  <a:lnTo>
                    <a:pt x="725" y="2"/>
                  </a:lnTo>
                  <a:lnTo>
                    <a:pt x="689" y="3"/>
                  </a:lnTo>
                  <a:lnTo>
                    <a:pt x="655" y="5"/>
                  </a:lnTo>
                  <a:lnTo>
                    <a:pt x="620" y="9"/>
                  </a:lnTo>
                  <a:lnTo>
                    <a:pt x="588" y="12"/>
                  </a:lnTo>
                  <a:lnTo>
                    <a:pt x="556" y="17"/>
                  </a:lnTo>
                  <a:lnTo>
                    <a:pt x="526" y="23"/>
                  </a:lnTo>
                  <a:lnTo>
                    <a:pt x="496" y="29"/>
                  </a:lnTo>
                  <a:lnTo>
                    <a:pt x="467" y="36"/>
                  </a:lnTo>
                  <a:lnTo>
                    <a:pt x="441" y="43"/>
                  </a:lnTo>
                  <a:lnTo>
                    <a:pt x="415" y="52"/>
                  </a:lnTo>
                  <a:lnTo>
                    <a:pt x="390" y="60"/>
                  </a:lnTo>
                  <a:lnTo>
                    <a:pt x="366" y="70"/>
                  </a:lnTo>
                  <a:lnTo>
                    <a:pt x="343" y="79"/>
                  </a:lnTo>
                  <a:lnTo>
                    <a:pt x="321" y="90"/>
                  </a:lnTo>
                  <a:lnTo>
                    <a:pt x="299" y="99"/>
                  </a:lnTo>
                  <a:lnTo>
                    <a:pt x="280" y="111"/>
                  </a:lnTo>
                  <a:lnTo>
                    <a:pt x="260" y="122"/>
                  </a:lnTo>
                  <a:lnTo>
                    <a:pt x="242" y="134"/>
                  </a:lnTo>
                  <a:lnTo>
                    <a:pt x="225" y="146"/>
                  </a:lnTo>
                  <a:lnTo>
                    <a:pt x="209" y="159"/>
                  </a:lnTo>
                  <a:lnTo>
                    <a:pt x="192" y="171"/>
                  </a:lnTo>
                  <a:lnTo>
                    <a:pt x="163" y="197"/>
                  </a:lnTo>
                  <a:lnTo>
                    <a:pt x="137" y="225"/>
                  </a:lnTo>
                  <a:lnTo>
                    <a:pt x="114" y="252"/>
                  </a:lnTo>
                  <a:lnTo>
                    <a:pt x="94" y="281"/>
                  </a:lnTo>
                  <a:lnTo>
                    <a:pt x="76" y="308"/>
                  </a:lnTo>
                  <a:lnTo>
                    <a:pt x="61" y="337"/>
                  </a:lnTo>
                  <a:lnTo>
                    <a:pt x="48" y="364"/>
                  </a:lnTo>
                  <a:lnTo>
                    <a:pt x="36" y="392"/>
                  </a:lnTo>
                  <a:lnTo>
                    <a:pt x="26" y="418"/>
                  </a:lnTo>
                  <a:lnTo>
                    <a:pt x="19" y="443"/>
                  </a:lnTo>
                  <a:lnTo>
                    <a:pt x="13" y="467"/>
                  </a:lnTo>
                  <a:lnTo>
                    <a:pt x="8" y="489"/>
                  </a:lnTo>
                  <a:lnTo>
                    <a:pt x="5" y="511"/>
                  </a:lnTo>
                  <a:lnTo>
                    <a:pt x="1" y="547"/>
                  </a:lnTo>
                  <a:lnTo>
                    <a:pt x="0" y="574"/>
                  </a:lnTo>
                  <a:lnTo>
                    <a:pt x="0" y="593"/>
                  </a:lnTo>
                  <a:lnTo>
                    <a:pt x="0" y="1368"/>
                  </a:lnTo>
                  <a:lnTo>
                    <a:pt x="775" y="1368"/>
                  </a:lnTo>
                  <a:lnTo>
                    <a:pt x="775" y="593"/>
                  </a:lnTo>
                  <a:lnTo>
                    <a:pt x="328" y="593"/>
                  </a:lnTo>
                  <a:close/>
                </a:path>
              </a:pathLst>
            </a:custGeom>
            <a:grpFill/>
            <a:ln w="19050">
              <a:solidFill>
                <a:srgbClr val="D82CAA"/>
              </a:solidFill>
              <a:prstDash val="solid"/>
              <a:round/>
              <a:headEnd/>
              <a:tailEnd/>
            </a:ln>
          </p:spPr>
          <p:txBody>
            <a:bodyPr vert="horz" wrap="square" lIns="91440" tIns="45720" rIns="91440" bIns="45720" numCol="1" anchor="t" anchorCtr="0" compatLnSpc="1">
              <a:prstTxWarp prst="textNoShape">
                <a:avLst/>
              </a:prstTxWarp>
            </a:bodyPr>
            <a:lstStyle/>
            <a:p>
              <a:pPr>
                <a:buClr>
                  <a:srgbClr val="6699CC"/>
                </a:buClr>
              </a:pPr>
              <a:endParaRPr sz="1800" b="0" i="0">
                <a:solidFill>
                  <a:srgbClr val="6699CC"/>
                </a:solidFill>
                <a:latin typeface="Arial" panose="020B0604020202020204" pitchFamily="34" charset="0"/>
                <a:cs typeface="Bahnschrift" panose="020B0604020202020204" pitchFamily="34" charset="0"/>
              </a:endParaRPr>
            </a:p>
          </p:txBody>
        </p:sp>
        <p:sp>
          <p:nvSpPr>
            <p:cNvPr id="10" name="Freeform 27">
              <a:extLst>
                <a:ext uri="{FF2B5EF4-FFF2-40B4-BE49-F238E27FC236}">
                  <a16:creationId xmlns:a16="http://schemas.microsoft.com/office/drawing/2014/main" id="{0198D76A-5FDB-5830-C1F5-3AAA8B404FD3}"/>
                </a:ext>
              </a:extLst>
            </p:cNvPr>
            <p:cNvSpPr>
              <a:spLocks/>
            </p:cNvSpPr>
            <p:nvPr/>
          </p:nvSpPr>
          <p:spPr bwMode="ltGray">
            <a:xfrm>
              <a:off x="3175" y="1360488"/>
              <a:ext cx="1230312" cy="2171700"/>
            </a:xfrm>
            <a:custGeom>
              <a:avLst/>
              <a:gdLst>
                <a:gd name="T0" fmla="*/ 328 w 775"/>
                <a:gd name="T1" fmla="*/ 593 h 1368"/>
                <a:gd name="T2" fmla="*/ 333 w 775"/>
                <a:gd name="T3" fmla="*/ 513 h 1368"/>
                <a:gd name="T4" fmla="*/ 347 w 775"/>
                <a:gd name="T5" fmla="*/ 445 h 1368"/>
                <a:gd name="T6" fmla="*/ 369 w 775"/>
                <a:gd name="T7" fmla="*/ 386 h 1368"/>
                <a:gd name="T8" fmla="*/ 396 w 775"/>
                <a:gd name="T9" fmla="*/ 334 h 1368"/>
                <a:gd name="T10" fmla="*/ 430 w 775"/>
                <a:gd name="T11" fmla="*/ 291 h 1368"/>
                <a:gd name="T12" fmla="*/ 465 w 775"/>
                <a:gd name="T13" fmla="*/ 256 h 1368"/>
                <a:gd name="T14" fmla="*/ 505 w 775"/>
                <a:gd name="T15" fmla="*/ 227 h 1368"/>
                <a:gd name="T16" fmla="*/ 545 w 775"/>
                <a:gd name="T17" fmla="*/ 203 h 1368"/>
                <a:gd name="T18" fmla="*/ 587 w 775"/>
                <a:gd name="T19" fmla="*/ 185 h 1368"/>
                <a:gd name="T20" fmla="*/ 626 w 775"/>
                <a:gd name="T21" fmla="*/ 172 h 1368"/>
                <a:gd name="T22" fmla="*/ 696 w 775"/>
                <a:gd name="T23" fmla="*/ 157 h 1368"/>
                <a:gd name="T24" fmla="*/ 744 w 775"/>
                <a:gd name="T25" fmla="*/ 152 h 1368"/>
                <a:gd name="T26" fmla="*/ 763 w 775"/>
                <a:gd name="T27" fmla="*/ 0 h 1368"/>
                <a:gd name="T28" fmla="*/ 727 w 775"/>
                <a:gd name="T29" fmla="*/ 2 h 1368"/>
                <a:gd name="T30" fmla="*/ 655 w 775"/>
                <a:gd name="T31" fmla="*/ 5 h 1368"/>
                <a:gd name="T32" fmla="*/ 588 w 775"/>
                <a:gd name="T33" fmla="*/ 12 h 1368"/>
                <a:gd name="T34" fmla="*/ 526 w 775"/>
                <a:gd name="T35" fmla="*/ 23 h 1368"/>
                <a:gd name="T36" fmla="*/ 469 w 775"/>
                <a:gd name="T37" fmla="*/ 36 h 1368"/>
                <a:gd name="T38" fmla="*/ 415 w 775"/>
                <a:gd name="T39" fmla="*/ 52 h 1368"/>
                <a:gd name="T40" fmla="*/ 366 w 775"/>
                <a:gd name="T41" fmla="*/ 70 h 1368"/>
                <a:gd name="T42" fmla="*/ 321 w 775"/>
                <a:gd name="T43" fmla="*/ 90 h 1368"/>
                <a:gd name="T44" fmla="*/ 281 w 775"/>
                <a:gd name="T45" fmla="*/ 111 h 1368"/>
                <a:gd name="T46" fmla="*/ 242 w 775"/>
                <a:gd name="T47" fmla="*/ 134 h 1368"/>
                <a:gd name="T48" fmla="*/ 209 w 775"/>
                <a:gd name="T49" fmla="*/ 159 h 1368"/>
                <a:gd name="T50" fmla="*/ 164 w 775"/>
                <a:gd name="T51" fmla="*/ 197 h 1368"/>
                <a:gd name="T52" fmla="*/ 115 w 775"/>
                <a:gd name="T53" fmla="*/ 252 h 1368"/>
                <a:gd name="T54" fmla="*/ 77 w 775"/>
                <a:gd name="T55" fmla="*/ 308 h 1368"/>
                <a:gd name="T56" fmla="*/ 48 w 775"/>
                <a:gd name="T57" fmla="*/ 364 h 1368"/>
                <a:gd name="T58" fmla="*/ 28 w 775"/>
                <a:gd name="T59" fmla="*/ 418 h 1368"/>
                <a:gd name="T60" fmla="*/ 14 w 775"/>
                <a:gd name="T61" fmla="*/ 467 h 1368"/>
                <a:gd name="T62" fmla="*/ 5 w 775"/>
                <a:gd name="T63" fmla="*/ 511 h 1368"/>
                <a:gd name="T64" fmla="*/ 0 w 775"/>
                <a:gd name="T65" fmla="*/ 574 h 1368"/>
                <a:gd name="T66" fmla="*/ 0 w 775"/>
                <a:gd name="T67" fmla="*/ 1368 h 1368"/>
                <a:gd name="T68" fmla="*/ 775 w 775"/>
                <a:gd name="T69" fmla="*/ 593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5" h="1368">
                  <a:moveTo>
                    <a:pt x="328" y="593"/>
                  </a:moveTo>
                  <a:lnTo>
                    <a:pt x="328" y="593"/>
                  </a:lnTo>
                  <a:lnTo>
                    <a:pt x="329" y="551"/>
                  </a:lnTo>
                  <a:lnTo>
                    <a:pt x="333" y="513"/>
                  </a:lnTo>
                  <a:lnTo>
                    <a:pt x="339" y="477"/>
                  </a:lnTo>
                  <a:lnTo>
                    <a:pt x="347" y="445"/>
                  </a:lnTo>
                  <a:lnTo>
                    <a:pt x="357" y="414"/>
                  </a:lnTo>
                  <a:lnTo>
                    <a:pt x="369" y="386"/>
                  </a:lnTo>
                  <a:lnTo>
                    <a:pt x="382" y="358"/>
                  </a:lnTo>
                  <a:lnTo>
                    <a:pt x="396" y="334"/>
                  </a:lnTo>
                  <a:lnTo>
                    <a:pt x="412" y="312"/>
                  </a:lnTo>
                  <a:lnTo>
                    <a:pt x="430" y="291"/>
                  </a:lnTo>
                  <a:lnTo>
                    <a:pt x="448" y="272"/>
                  </a:lnTo>
                  <a:lnTo>
                    <a:pt x="465" y="256"/>
                  </a:lnTo>
                  <a:lnTo>
                    <a:pt x="486" y="240"/>
                  </a:lnTo>
                  <a:lnTo>
                    <a:pt x="505" y="227"/>
                  </a:lnTo>
                  <a:lnTo>
                    <a:pt x="525" y="214"/>
                  </a:lnTo>
                  <a:lnTo>
                    <a:pt x="545" y="203"/>
                  </a:lnTo>
                  <a:lnTo>
                    <a:pt x="567" y="194"/>
                  </a:lnTo>
                  <a:lnTo>
                    <a:pt x="587" y="185"/>
                  </a:lnTo>
                  <a:lnTo>
                    <a:pt x="606" y="178"/>
                  </a:lnTo>
                  <a:lnTo>
                    <a:pt x="626" y="172"/>
                  </a:lnTo>
                  <a:lnTo>
                    <a:pt x="662" y="163"/>
                  </a:lnTo>
                  <a:lnTo>
                    <a:pt x="696" y="157"/>
                  </a:lnTo>
                  <a:lnTo>
                    <a:pt x="723" y="153"/>
                  </a:lnTo>
                  <a:lnTo>
                    <a:pt x="744" y="152"/>
                  </a:lnTo>
                  <a:lnTo>
                    <a:pt x="763" y="151"/>
                  </a:lnTo>
                  <a:lnTo>
                    <a:pt x="763" y="0"/>
                  </a:lnTo>
                  <a:lnTo>
                    <a:pt x="763" y="0"/>
                  </a:lnTo>
                  <a:lnTo>
                    <a:pt x="727" y="2"/>
                  </a:lnTo>
                  <a:lnTo>
                    <a:pt x="690" y="3"/>
                  </a:lnTo>
                  <a:lnTo>
                    <a:pt x="655" y="5"/>
                  </a:lnTo>
                  <a:lnTo>
                    <a:pt x="620" y="9"/>
                  </a:lnTo>
                  <a:lnTo>
                    <a:pt x="588" y="12"/>
                  </a:lnTo>
                  <a:lnTo>
                    <a:pt x="556" y="17"/>
                  </a:lnTo>
                  <a:lnTo>
                    <a:pt x="526" y="23"/>
                  </a:lnTo>
                  <a:lnTo>
                    <a:pt x="496" y="29"/>
                  </a:lnTo>
                  <a:lnTo>
                    <a:pt x="469" y="36"/>
                  </a:lnTo>
                  <a:lnTo>
                    <a:pt x="442" y="43"/>
                  </a:lnTo>
                  <a:lnTo>
                    <a:pt x="415" y="52"/>
                  </a:lnTo>
                  <a:lnTo>
                    <a:pt x="390" y="60"/>
                  </a:lnTo>
                  <a:lnTo>
                    <a:pt x="366" y="70"/>
                  </a:lnTo>
                  <a:lnTo>
                    <a:pt x="344" y="79"/>
                  </a:lnTo>
                  <a:lnTo>
                    <a:pt x="321" y="90"/>
                  </a:lnTo>
                  <a:lnTo>
                    <a:pt x="301" y="99"/>
                  </a:lnTo>
                  <a:lnTo>
                    <a:pt x="281" y="111"/>
                  </a:lnTo>
                  <a:lnTo>
                    <a:pt x="262" y="122"/>
                  </a:lnTo>
                  <a:lnTo>
                    <a:pt x="242" y="134"/>
                  </a:lnTo>
                  <a:lnTo>
                    <a:pt x="226" y="146"/>
                  </a:lnTo>
                  <a:lnTo>
                    <a:pt x="209" y="159"/>
                  </a:lnTo>
                  <a:lnTo>
                    <a:pt x="194" y="171"/>
                  </a:lnTo>
                  <a:lnTo>
                    <a:pt x="164" y="197"/>
                  </a:lnTo>
                  <a:lnTo>
                    <a:pt x="138" y="225"/>
                  </a:lnTo>
                  <a:lnTo>
                    <a:pt x="115" y="252"/>
                  </a:lnTo>
                  <a:lnTo>
                    <a:pt x="95" y="281"/>
                  </a:lnTo>
                  <a:lnTo>
                    <a:pt x="77" y="308"/>
                  </a:lnTo>
                  <a:lnTo>
                    <a:pt x="61" y="337"/>
                  </a:lnTo>
                  <a:lnTo>
                    <a:pt x="48" y="364"/>
                  </a:lnTo>
                  <a:lnTo>
                    <a:pt x="36" y="392"/>
                  </a:lnTo>
                  <a:lnTo>
                    <a:pt x="28" y="418"/>
                  </a:lnTo>
                  <a:lnTo>
                    <a:pt x="19" y="443"/>
                  </a:lnTo>
                  <a:lnTo>
                    <a:pt x="14" y="467"/>
                  </a:lnTo>
                  <a:lnTo>
                    <a:pt x="9" y="489"/>
                  </a:lnTo>
                  <a:lnTo>
                    <a:pt x="5" y="511"/>
                  </a:lnTo>
                  <a:lnTo>
                    <a:pt x="2" y="547"/>
                  </a:lnTo>
                  <a:lnTo>
                    <a:pt x="0" y="574"/>
                  </a:lnTo>
                  <a:lnTo>
                    <a:pt x="0" y="593"/>
                  </a:lnTo>
                  <a:lnTo>
                    <a:pt x="0" y="1368"/>
                  </a:lnTo>
                  <a:lnTo>
                    <a:pt x="775" y="1368"/>
                  </a:lnTo>
                  <a:lnTo>
                    <a:pt x="775" y="593"/>
                  </a:lnTo>
                  <a:lnTo>
                    <a:pt x="328" y="593"/>
                  </a:lnTo>
                  <a:close/>
                </a:path>
              </a:pathLst>
            </a:custGeom>
            <a:grpFill/>
            <a:ln w="19050">
              <a:solidFill>
                <a:srgbClr val="D82CAA"/>
              </a:solidFill>
              <a:prstDash val="solid"/>
              <a:round/>
              <a:headEnd/>
              <a:tailEnd/>
            </a:ln>
          </p:spPr>
          <p:txBody>
            <a:bodyPr vert="horz" wrap="square" lIns="91440" tIns="45720" rIns="91440" bIns="45720" numCol="1" anchor="t" anchorCtr="0" compatLnSpc="1">
              <a:prstTxWarp prst="textNoShape">
                <a:avLst/>
              </a:prstTxWarp>
            </a:bodyPr>
            <a:lstStyle/>
            <a:p>
              <a:pPr>
                <a:buClr>
                  <a:srgbClr val="6699CC"/>
                </a:buClr>
              </a:pPr>
              <a:endParaRPr sz="1800" b="0" i="0">
                <a:solidFill>
                  <a:srgbClr val="6699CC"/>
                </a:solidFill>
                <a:latin typeface="Arial" panose="020B0604020202020204" pitchFamily="34" charset="0"/>
                <a:cs typeface="Bahnschrift" panose="020B0604020202020204" pitchFamily="34" charset="0"/>
              </a:endParaRPr>
            </a:p>
          </p:txBody>
        </p:sp>
      </p:grpSp>
      <p:cxnSp>
        <p:nvCxnSpPr>
          <p:cNvPr id="13" name="Straight Connector 12">
            <a:extLst>
              <a:ext uri="{FF2B5EF4-FFF2-40B4-BE49-F238E27FC236}">
                <a16:creationId xmlns:a16="http://schemas.microsoft.com/office/drawing/2014/main" id="{00F576EC-C790-F433-F399-67D432696AEB}"/>
              </a:ext>
            </a:extLst>
          </p:cNvPr>
          <p:cNvCxnSpPr>
            <a:cxnSpLocks/>
          </p:cNvCxnSpPr>
          <p:nvPr/>
        </p:nvCxnSpPr>
        <p:spPr>
          <a:xfrm>
            <a:off x="1939290" y="1229982"/>
            <a:ext cx="831342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6B4073E-2983-F385-62A9-DDC3FD5879F0}"/>
              </a:ext>
            </a:extLst>
          </p:cNvPr>
          <p:cNvCxnSpPr>
            <a:cxnSpLocks/>
          </p:cNvCxnSpPr>
          <p:nvPr/>
        </p:nvCxnSpPr>
        <p:spPr>
          <a:xfrm>
            <a:off x="1939290" y="5692140"/>
            <a:ext cx="831342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descr="A purple letter on a black background&#10;&#10;AI-generated content may be incorrect.">
            <a:extLst>
              <a:ext uri="{FF2B5EF4-FFF2-40B4-BE49-F238E27FC236}">
                <a16:creationId xmlns:a16="http://schemas.microsoft.com/office/drawing/2014/main" id="{5BF73C2B-F9EB-44AC-FFEC-5AB4AEDA62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4081" y="6442650"/>
            <a:ext cx="1675301" cy="222815"/>
          </a:xfrm>
          <a:prstGeom prst="rect">
            <a:avLst/>
          </a:prstGeom>
        </p:spPr>
      </p:pic>
    </p:spTree>
    <p:extLst>
      <p:ext uri="{BB962C8B-B14F-4D97-AF65-F5344CB8AC3E}">
        <p14:creationId xmlns:p14="http://schemas.microsoft.com/office/powerpoint/2010/main" val="62701133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_Quote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B37E1B7-00D9-F0DD-D1C1-48A3C9A98B64}"/>
              </a:ext>
            </a:extLst>
          </p:cNvPr>
          <p:cNvSpPr/>
          <p:nvPr/>
        </p:nvSpPr>
        <p:spPr bwMode="invGray">
          <a:xfrm>
            <a:off x="533400" y="533400"/>
            <a:ext cx="11125200" cy="5782981"/>
          </a:xfrm>
          <a:prstGeom prst="rect">
            <a:avLst/>
          </a:prstGeom>
          <a:solidFill>
            <a:srgbClr val="D82CA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b="0" i="0">
              <a:latin typeface="Arial" panose="020B0604020202020204" pitchFamily="34" charset="0"/>
            </a:endParaRPr>
          </a:p>
        </p:txBody>
      </p:sp>
      <p:sp>
        <p:nvSpPr>
          <p:cNvPr id="14" name="Text Placeholder 13"/>
          <p:cNvSpPr>
            <a:spLocks noGrp="1"/>
          </p:cNvSpPr>
          <p:nvPr>
            <p:ph type="body" sz="quarter" idx="14" hasCustomPrompt="1"/>
          </p:nvPr>
        </p:nvSpPr>
        <p:spPr>
          <a:xfrm>
            <a:off x="1348740" y="2219463"/>
            <a:ext cx="9494520" cy="1691992"/>
          </a:xfrm>
        </p:spPr>
        <p:txBody>
          <a:bodyPr anchor="ctr">
            <a:noAutofit/>
          </a:bodyPr>
          <a:lstStyle>
            <a:lvl1pPr marL="0" indent="0" algn="ctr">
              <a:lnSpc>
                <a:spcPct val="90000"/>
              </a:lnSpc>
              <a:spcBef>
                <a:spcPts val="0"/>
              </a:spcBef>
              <a:buNone/>
              <a:defRPr sz="4400" b="0" i="0" spc="0" baseline="0">
                <a:solidFill>
                  <a:schemeClr val="bg1"/>
                </a:solidFill>
                <a:latin typeface="Arial" panose="020B0604020202020204" pitchFamily="34" charset="0"/>
                <a:ea typeface="AIB Case Medium" panose="020B0504000000000000" pitchFamily="34" charset="0"/>
                <a:cs typeface="Arial" panose="020B0604020202020204" pitchFamily="34" charset="0"/>
              </a:defRPr>
            </a:lvl1pPr>
            <a:lvl2pPr marL="0" indent="0" algn="ctr">
              <a:lnSpc>
                <a:spcPct val="100000"/>
              </a:lnSpc>
              <a:spcBef>
                <a:spcPts val="0"/>
              </a:spcBef>
              <a:buNone/>
              <a:defRPr sz="3200">
                <a:solidFill>
                  <a:schemeClr val="bg1"/>
                </a:solidFill>
              </a:defRPr>
            </a:lvl2pPr>
            <a:lvl3pPr marL="0" indent="0" algn="ctr">
              <a:lnSpc>
                <a:spcPct val="100000"/>
              </a:lnSpc>
              <a:spcBef>
                <a:spcPts val="0"/>
              </a:spcBef>
              <a:buNone/>
              <a:defRPr sz="3200">
                <a:solidFill>
                  <a:schemeClr val="bg1"/>
                </a:solidFill>
              </a:defRPr>
            </a:lvl3pPr>
            <a:lvl4pPr marL="0" indent="0" algn="ctr">
              <a:lnSpc>
                <a:spcPct val="100000"/>
              </a:lnSpc>
              <a:spcBef>
                <a:spcPts val="0"/>
              </a:spcBef>
              <a:buNone/>
              <a:defRPr sz="3200">
                <a:solidFill>
                  <a:schemeClr val="bg1"/>
                </a:solidFill>
              </a:defRPr>
            </a:lvl4pPr>
            <a:lvl5pPr marL="0" indent="0" algn="ctr">
              <a:lnSpc>
                <a:spcPct val="100000"/>
              </a:lnSpc>
              <a:spcBef>
                <a:spcPts val="0"/>
              </a:spcBef>
              <a:buNone/>
              <a:defRPr sz="3200">
                <a:solidFill>
                  <a:schemeClr val="bg1"/>
                </a:solidFill>
              </a:defRPr>
            </a:lvl5pPr>
            <a:lvl6pPr marL="0" indent="0" algn="ctr">
              <a:lnSpc>
                <a:spcPct val="100000"/>
              </a:lnSpc>
              <a:spcBef>
                <a:spcPts val="0"/>
              </a:spcBef>
              <a:buNone/>
              <a:defRPr sz="3200">
                <a:solidFill>
                  <a:schemeClr val="bg1"/>
                </a:solidFill>
              </a:defRPr>
            </a:lvl6pPr>
            <a:lvl7pPr marL="0" indent="0" algn="ctr">
              <a:lnSpc>
                <a:spcPct val="100000"/>
              </a:lnSpc>
              <a:spcBef>
                <a:spcPts val="0"/>
              </a:spcBef>
              <a:buNone/>
              <a:defRPr sz="3200">
                <a:solidFill>
                  <a:schemeClr val="bg1"/>
                </a:solidFill>
              </a:defRPr>
            </a:lvl7pPr>
            <a:lvl8pPr marL="0" indent="0" algn="ctr">
              <a:lnSpc>
                <a:spcPct val="100000"/>
              </a:lnSpc>
              <a:spcBef>
                <a:spcPts val="0"/>
              </a:spcBef>
              <a:buNone/>
              <a:defRPr sz="3200">
                <a:solidFill>
                  <a:schemeClr val="bg1"/>
                </a:solidFill>
              </a:defRPr>
            </a:lvl8pPr>
            <a:lvl9pPr marL="0" indent="0" algn="ctr">
              <a:lnSpc>
                <a:spcPct val="100000"/>
              </a:lnSpc>
              <a:spcBef>
                <a:spcPts val="0"/>
              </a:spcBef>
              <a:buNone/>
              <a:defRPr sz="3200">
                <a:solidFill>
                  <a:schemeClr val="bg1"/>
                </a:solidFill>
              </a:defRPr>
            </a:lvl9pPr>
          </a:lstStyle>
          <a:p>
            <a:pPr lvl="0"/>
            <a:r>
              <a:t>Insert quotation here using</a:t>
            </a:r>
            <a:r>
              <a:rPr lang="en-US"/>
              <a:t> 44</a:t>
            </a:r>
            <a:r>
              <a:t>pt</a:t>
            </a:r>
            <a:r>
              <a:rPr lang="en-US"/>
              <a:t>. </a:t>
            </a:r>
            <a:r>
              <a:t>sentence case. It is not necessary to add quotation marks to text.</a:t>
            </a:r>
          </a:p>
        </p:txBody>
      </p:sp>
      <p:sp>
        <p:nvSpPr>
          <p:cNvPr id="16" name="Text Placeholder 13"/>
          <p:cNvSpPr>
            <a:spLocks noGrp="1"/>
          </p:cNvSpPr>
          <p:nvPr>
            <p:ph type="body" sz="quarter" idx="15" hasCustomPrompt="1"/>
          </p:nvPr>
        </p:nvSpPr>
        <p:spPr>
          <a:xfrm>
            <a:off x="3146291" y="4394200"/>
            <a:ext cx="5851896" cy="460375"/>
          </a:xfrm>
        </p:spPr>
        <p:txBody>
          <a:bodyPr>
            <a:noAutofit/>
          </a:bodyPr>
          <a:lstStyle>
            <a:lvl1pPr marL="0" indent="0" algn="ctr">
              <a:lnSpc>
                <a:spcPct val="100000"/>
              </a:lnSpc>
              <a:spcBef>
                <a:spcPts val="0"/>
              </a:spcBef>
              <a:buClr>
                <a:srgbClr val="FF6600"/>
              </a:buClr>
              <a:buFontTx/>
              <a:buNone/>
              <a:defRPr sz="2000" b="0" i="0" spc="0">
                <a:solidFill>
                  <a:srgbClr val="7B1979"/>
                </a:solidFill>
                <a:latin typeface="Arial" panose="020B0604020202020204" pitchFamily="34" charset="0"/>
                <a:ea typeface="AIB Case" panose="020B0504000000000000" pitchFamily="34" charset="0"/>
              </a:defRPr>
            </a:lvl1pPr>
            <a:lvl2pPr marL="228600" indent="-228600" algn="r">
              <a:lnSpc>
                <a:spcPct val="100000"/>
              </a:lnSpc>
              <a:spcBef>
                <a:spcPts val="0"/>
              </a:spcBef>
              <a:buFont typeface="Bahnschrift" panose="020B0604020202020204" pitchFamily="34" charset="0"/>
              <a:buChar char="–"/>
              <a:defRPr sz="2000"/>
            </a:lvl2pPr>
            <a:lvl3pPr marL="228600" indent="-228600" algn="r">
              <a:lnSpc>
                <a:spcPct val="100000"/>
              </a:lnSpc>
              <a:spcBef>
                <a:spcPts val="0"/>
              </a:spcBef>
              <a:buFont typeface="Bahnschrift" panose="020B0604020202020204" pitchFamily="34" charset="0"/>
              <a:buChar char="–"/>
              <a:defRPr sz="2000"/>
            </a:lvl3pPr>
            <a:lvl4pPr marL="228600" indent="-228600" algn="r">
              <a:lnSpc>
                <a:spcPct val="100000"/>
              </a:lnSpc>
              <a:spcBef>
                <a:spcPts val="0"/>
              </a:spcBef>
              <a:buFont typeface="Bahnschrift" panose="020B0604020202020204" pitchFamily="34" charset="0"/>
              <a:buChar char="–"/>
              <a:defRPr sz="2000"/>
            </a:lvl4pPr>
            <a:lvl5pPr marL="228600" indent="-228600" algn="r">
              <a:lnSpc>
                <a:spcPct val="100000"/>
              </a:lnSpc>
              <a:spcBef>
                <a:spcPts val="0"/>
              </a:spcBef>
              <a:buFont typeface="Bahnschrift" panose="020B0604020202020204" pitchFamily="34" charset="0"/>
              <a:buChar char="–"/>
              <a:defRPr sz="2000"/>
            </a:lvl5pPr>
            <a:lvl6pPr marL="228600" indent="-228600" algn="r">
              <a:lnSpc>
                <a:spcPct val="100000"/>
              </a:lnSpc>
              <a:spcBef>
                <a:spcPts val="0"/>
              </a:spcBef>
              <a:buFont typeface="Bahnschrift" panose="020B0604020202020204" pitchFamily="34" charset="0"/>
              <a:buChar char="–"/>
              <a:defRPr sz="2000"/>
            </a:lvl6pPr>
            <a:lvl7pPr marL="228600" indent="-228600" algn="r">
              <a:lnSpc>
                <a:spcPct val="100000"/>
              </a:lnSpc>
              <a:spcBef>
                <a:spcPts val="0"/>
              </a:spcBef>
              <a:buFont typeface="Bahnschrift" panose="020B0604020202020204" pitchFamily="34" charset="0"/>
              <a:buChar char="–"/>
              <a:defRPr sz="2000"/>
            </a:lvl7pPr>
            <a:lvl8pPr marL="228600" indent="-228600" algn="r">
              <a:lnSpc>
                <a:spcPct val="100000"/>
              </a:lnSpc>
              <a:spcBef>
                <a:spcPts val="0"/>
              </a:spcBef>
              <a:buFont typeface="Bahnschrift" panose="020B0604020202020204" pitchFamily="34" charset="0"/>
              <a:buChar char="–"/>
              <a:defRPr sz="2000"/>
            </a:lvl8pPr>
            <a:lvl9pPr marL="0" indent="0" algn="r">
              <a:lnSpc>
                <a:spcPct val="100000"/>
              </a:lnSpc>
              <a:spcBef>
                <a:spcPts val="0"/>
              </a:spcBef>
              <a:buFont typeface="Bahnschrift" panose="020B0604020202020204" pitchFamily="34" charset="0"/>
              <a:buNone/>
              <a:defRPr sz="2000"/>
            </a:lvl9pPr>
          </a:lstStyle>
          <a:p>
            <a:pPr lvl="0"/>
            <a:r>
              <a:t>Quotation attribution or source</a:t>
            </a:r>
          </a:p>
        </p:txBody>
      </p:sp>
      <p:grpSp>
        <p:nvGrpSpPr>
          <p:cNvPr id="15" name="Group 14">
            <a:extLst>
              <a:ext uri="{FF2B5EF4-FFF2-40B4-BE49-F238E27FC236}">
                <a16:creationId xmlns:a16="http://schemas.microsoft.com/office/drawing/2014/main" id="{6D151AB0-BFE9-4CC9-8763-6A3B395FE92B}"/>
              </a:ext>
            </a:extLst>
          </p:cNvPr>
          <p:cNvGrpSpPr/>
          <p:nvPr/>
        </p:nvGrpSpPr>
        <p:grpSpPr bwMode="ltGray">
          <a:xfrm>
            <a:off x="889363" y="953435"/>
            <a:ext cx="701072" cy="553095"/>
            <a:chOff x="3175" y="1360488"/>
            <a:chExt cx="2752724" cy="2171700"/>
          </a:xfrm>
          <a:noFill/>
        </p:grpSpPr>
        <p:sp>
          <p:nvSpPr>
            <p:cNvPr id="23" name="Freeform 24">
              <a:extLst>
                <a:ext uri="{FF2B5EF4-FFF2-40B4-BE49-F238E27FC236}">
                  <a16:creationId xmlns:a16="http://schemas.microsoft.com/office/drawing/2014/main" id="{9BD8B369-5DFE-4676-85B7-75F9E099BF3C}"/>
                </a:ext>
              </a:extLst>
            </p:cNvPr>
            <p:cNvSpPr>
              <a:spLocks/>
            </p:cNvSpPr>
            <p:nvPr/>
          </p:nvSpPr>
          <p:spPr bwMode="ltGray">
            <a:xfrm>
              <a:off x="1525587" y="1360488"/>
              <a:ext cx="1230312" cy="2171700"/>
            </a:xfrm>
            <a:custGeom>
              <a:avLst/>
              <a:gdLst>
                <a:gd name="T0" fmla="*/ 328 w 775"/>
                <a:gd name="T1" fmla="*/ 593 h 1368"/>
                <a:gd name="T2" fmla="*/ 333 w 775"/>
                <a:gd name="T3" fmla="*/ 513 h 1368"/>
                <a:gd name="T4" fmla="*/ 346 w 775"/>
                <a:gd name="T5" fmla="*/ 445 h 1368"/>
                <a:gd name="T6" fmla="*/ 367 w 775"/>
                <a:gd name="T7" fmla="*/ 386 h 1368"/>
                <a:gd name="T8" fmla="*/ 396 w 775"/>
                <a:gd name="T9" fmla="*/ 334 h 1368"/>
                <a:gd name="T10" fmla="*/ 428 w 775"/>
                <a:gd name="T11" fmla="*/ 291 h 1368"/>
                <a:gd name="T12" fmla="*/ 465 w 775"/>
                <a:gd name="T13" fmla="*/ 256 h 1368"/>
                <a:gd name="T14" fmla="*/ 504 w 775"/>
                <a:gd name="T15" fmla="*/ 227 h 1368"/>
                <a:gd name="T16" fmla="*/ 545 w 775"/>
                <a:gd name="T17" fmla="*/ 203 h 1368"/>
                <a:gd name="T18" fmla="*/ 585 w 775"/>
                <a:gd name="T19" fmla="*/ 185 h 1368"/>
                <a:gd name="T20" fmla="*/ 625 w 775"/>
                <a:gd name="T21" fmla="*/ 172 h 1368"/>
                <a:gd name="T22" fmla="*/ 695 w 775"/>
                <a:gd name="T23" fmla="*/ 157 h 1368"/>
                <a:gd name="T24" fmla="*/ 744 w 775"/>
                <a:gd name="T25" fmla="*/ 152 h 1368"/>
                <a:gd name="T26" fmla="*/ 763 w 775"/>
                <a:gd name="T27" fmla="*/ 0 h 1368"/>
                <a:gd name="T28" fmla="*/ 725 w 775"/>
                <a:gd name="T29" fmla="*/ 2 h 1368"/>
                <a:gd name="T30" fmla="*/ 655 w 775"/>
                <a:gd name="T31" fmla="*/ 5 h 1368"/>
                <a:gd name="T32" fmla="*/ 588 w 775"/>
                <a:gd name="T33" fmla="*/ 12 h 1368"/>
                <a:gd name="T34" fmla="*/ 526 w 775"/>
                <a:gd name="T35" fmla="*/ 23 h 1368"/>
                <a:gd name="T36" fmla="*/ 467 w 775"/>
                <a:gd name="T37" fmla="*/ 36 h 1368"/>
                <a:gd name="T38" fmla="*/ 415 w 775"/>
                <a:gd name="T39" fmla="*/ 52 h 1368"/>
                <a:gd name="T40" fmla="*/ 366 w 775"/>
                <a:gd name="T41" fmla="*/ 70 h 1368"/>
                <a:gd name="T42" fmla="*/ 321 w 775"/>
                <a:gd name="T43" fmla="*/ 90 h 1368"/>
                <a:gd name="T44" fmla="*/ 280 w 775"/>
                <a:gd name="T45" fmla="*/ 111 h 1368"/>
                <a:gd name="T46" fmla="*/ 242 w 775"/>
                <a:gd name="T47" fmla="*/ 134 h 1368"/>
                <a:gd name="T48" fmla="*/ 209 w 775"/>
                <a:gd name="T49" fmla="*/ 159 h 1368"/>
                <a:gd name="T50" fmla="*/ 163 w 775"/>
                <a:gd name="T51" fmla="*/ 197 h 1368"/>
                <a:gd name="T52" fmla="*/ 114 w 775"/>
                <a:gd name="T53" fmla="*/ 252 h 1368"/>
                <a:gd name="T54" fmla="*/ 76 w 775"/>
                <a:gd name="T55" fmla="*/ 308 h 1368"/>
                <a:gd name="T56" fmla="*/ 48 w 775"/>
                <a:gd name="T57" fmla="*/ 364 h 1368"/>
                <a:gd name="T58" fmla="*/ 26 w 775"/>
                <a:gd name="T59" fmla="*/ 418 h 1368"/>
                <a:gd name="T60" fmla="*/ 13 w 775"/>
                <a:gd name="T61" fmla="*/ 467 h 1368"/>
                <a:gd name="T62" fmla="*/ 5 w 775"/>
                <a:gd name="T63" fmla="*/ 511 h 1368"/>
                <a:gd name="T64" fmla="*/ 0 w 775"/>
                <a:gd name="T65" fmla="*/ 574 h 1368"/>
                <a:gd name="T66" fmla="*/ 0 w 775"/>
                <a:gd name="T67" fmla="*/ 1368 h 1368"/>
                <a:gd name="T68" fmla="*/ 775 w 775"/>
                <a:gd name="T69" fmla="*/ 593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5" h="1368">
                  <a:moveTo>
                    <a:pt x="328" y="593"/>
                  </a:moveTo>
                  <a:lnTo>
                    <a:pt x="328" y="593"/>
                  </a:lnTo>
                  <a:lnTo>
                    <a:pt x="329" y="551"/>
                  </a:lnTo>
                  <a:lnTo>
                    <a:pt x="333" y="513"/>
                  </a:lnTo>
                  <a:lnTo>
                    <a:pt x="339" y="477"/>
                  </a:lnTo>
                  <a:lnTo>
                    <a:pt x="346" y="445"/>
                  </a:lnTo>
                  <a:lnTo>
                    <a:pt x="357" y="414"/>
                  </a:lnTo>
                  <a:lnTo>
                    <a:pt x="367" y="386"/>
                  </a:lnTo>
                  <a:lnTo>
                    <a:pt x="382" y="358"/>
                  </a:lnTo>
                  <a:lnTo>
                    <a:pt x="396" y="334"/>
                  </a:lnTo>
                  <a:lnTo>
                    <a:pt x="411" y="312"/>
                  </a:lnTo>
                  <a:lnTo>
                    <a:pt x="428" y="291"/>
                  </a:lnTo>
                  <a:lnTo>
                    <a:pt x="447" y="272"/>
                  </a:lnTo>
                  <a:lnTo>
                    <a:pt x="465" y="256"/>
                  </a:lnTo>
                  <a:lnTo>
                    <a:pt x="485" y="240"/>
                  </a:lnTo>
                  <a:lnTo>
                    <a:pt x="504" y="227"/>
                  </a:lnTo>
                  <a:lnTo>
                    <a:pt x="525" y="214"/>
                  </a:lnTo>
                  <a:lnTo>
                    <a:pt x="545" y="203"/>
                  </a:lnTo>
                  <a:lnTo>
                    <a:pt x="565" y="194"/>
                  </a:lnTo>
                  <a:lnTo>
                    <a:pt x="585" y="185"/>
                  </a:lnTo>
                  <a:lnTo>
                    <a:pt x="606" y="178"/>
                  </a:lnTo>
                  <a:lnTo>
                    <a:pt x="625" y="172"/>
                  </a:lnTo>
                  <a:lnTo>
                    <a:pt x="662" y="163"/>
                  </a:lnTo>
                  <a:lnTo>
                    <a:pt x="695" y="157"/>
                  </a:lnTo>
                  <a:lnTo>
                    <a:pt x="723" y="153"/>
                  </a:lnTo>
                  <a:lnTo>
                    <a:pt x="744" y="152"/>
                  </a:lnTo>
                  <a:lnTo>
                    <a:pt x="763" y="151"/>
                  </a:lnTo>
                  <a:lnTo>
                    <a:pt x="763" y="0"/>
                  </a:lnTo>
                  <a:lnTo>
                    <a:pt x="763" y="0"/>
                  </a:lnTo>
                  <a:lnTo>
                    <a:pt x="725" y="2"/>
                  </a:lnTo>
                  <a:lnTo>
                    <a:pt x="689" y="3"/>
                  </a:lnTo>
                  <a:lnTo>
                    <a:pt x="655" y="5"/>
                  </a:lnTo>
                  <a:lnTo>
                    <a:pt x="620" y="9"/>
                  </a:lnTo>
                  <a:lnTo>
                    <a:pt x="588" y="12"/>
                  </a:lnTo>
                  <a:lnTo>
                    <a:pt x="556" y="17"/>
                  </a:lnTo>
                  <a:lnTo>
                    <a:pt x="526" y="23"/>
                  </a:lnTo>
                  <a:lnTo>
                    <a:pt x="496" y="29"/>
                  </a:lnTo>
                  <a:lnTo>
                    <a:pt x="467" y="36"/>
                  </a:lnTo>
                  <a:lnTo>
                    <a:pt x="441" y="43"/>
                  </a:lnTo>
                  <a:lnTo>
                    <a:pt x="415" y="52"/>
                  </a:lnTo>
                  <a:lnTo>
                    <a:pt x="390" y="60"/>
                  </a:lnTo>
                  <a:lnTo>
                    <a:pt x="366" y="70"/>
                  </a:lnTo>
                  <a:lnTo>
                    <a:pt x="343" y="79"/>
                  </a:lnTo>
                  <a:lnTo>
                    <a:pt x="321" y="90"/>
                  </a:lnTo>
                  <a:lnTo>
                    <a:pt x="299" y="99"/>
                  </a:lnTo>
                  <a:lnTo>
                    <a:pt x="280" y="111"/>
                  </a:lnTo>
                  <a:lnTo>
                    <a:pt x="260" y="122"/>
                  </a:lnTo>
                  <a:lnTo>
                    <a:pt x="242" y="134"/>
                  </a:lnTo>
                  <a:lnTo>
                    <a:pt x="225" y="146"/>
                  </a:lnTo>
                  <a:lnTo>
                    <a:pt x="209" y="159"/>
                  </a:lnTo>
                  <a:lnTo>
                    <a:pt x="192" y="171"/>
                  </a:lnTo>
                  <a:lnTo>
                    <a:pt x="163" y="197"/>
                  </a:lnTo>
                  <a:lnTo>
                    <a:pt x="137" y="225"/>
                  </a:lnTo>
                  <a:lnTo>
                    <a:pt x="114" y="252"/>
                  </a:lnTo>
                  <a:lnTo>
                    <a:pt x="94" y="281"/>
                  </a:lnTo>
                  <a:lnTo>
                    <a:pt x="76" y="308"/>
                  </a:lnTo>
                  <a:lnTo>
                    <a:pt x="61" y="337"/>
                  </a:lnTo>
                  <a:lnTo>
                    <a:pt x="48" y="364"/>
                  </a:lnTo>
                  <a:lnTo>
                    <a:pt x="36" y="392"/>
                  </a:lnTo>
                  <a:lnTo>
                    <a:pt x="26" y="418"/>
                  </a:lnTo>
                  <a:lnTo>
                    <a:pt x="19" y="443"/>
                  </a:lnTo>
                  <a:lnTo>
                    <a:pt x="13" y="467"/>
                  </a:lnTo>
                  <a:lnTo>
                    <a:pt x="8" y="489"/>
                  </a:lnTo>
                  <a:lnTo>
                    <a:pt x="5" y="511"/>
                  </a:lnTo>
                  <a:lnTo>
                    <a:pt x="1" y="547"/>
                  </a:lnTo>
                  <a:lnTo>
                    <a:pt x="0" y="574"/>
                  </a:lnTo>
                  <a:lnTo>
                    <a:pt x="0" y="593"/>
                  </a:lnTo>
                  <a:lnTo>
                    <a:pt x="0" y="1368"/>
                  </a:lnTo>
                  <a:lnTo>
                    <a:pt x="775" y="1368"/>
                  </a:lnTo>
                  <a:lnTo>
                    <a:pt x="775" y="593"/>
                  </a:lnTo>
                  <a:lnTo>
                    <a:pt x="328" y="593"/>
                  </a:lnTo>
                  <a:close/>
                </a:path>
              </a:pathLst>
            </a:custGeom>
            <a:grpFill/>
            <a:ln w="1905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a:buClr>
                  <a:srgbClr val="6699CC"/>
                </a:buClr>
              </a:pPr>
              <a:endParaRPr sz="1800" b="0" i="0">
                <a:solidFill>
                  <a:schemeClr val="tx1"/>
                </a:solidFill>
                <a:latin typeface="Arial" panose="020B0604020202020204" pitchFamily="34" charset="0"/>
                <a:cs typeface="Bahnschrift" panose="020B0604020202020204" pitchFamily="34" charset="0"/>
              </a:endParaRPr>
            </a:p>
          </p:txBody>
        </p:sp>
        <p:sp>
          <p:nvSpPr>
            <p:cNvPr id="24" name="Freeform 27">
              <a:extLst>
                <a:ext uri="{FF2B5EF4-FFF2-40B4-BE49-F238E27FC236}">
                  <a16:creationId xmlns:a16="http://schemas.microsoft.com/office/drawing/2014/main" id="{99BF4D91-5C77-49E3-9891-AE488BF56C14}"/>
                </a:ext>
              </a:extLst>
            </p:cNvPr>
            <p:cNvSpPr>
              <a:spLocks/>
            </p:cNvSpPr>
            <p:nvPr/>
          </p:nvSpPr>
          <p:spPr bwMode="ltGray">
            <a:xfrm>
              <a:off x="3175" y="1360488"/>
              <a:ext cx="1230312" cy="2171700"/>
            </a:xfrm>
            <a:custGeom>
              <a:avLst/>
              <a:gdLst>
                <a:gd name="T0" fmla="*/ 328 w 775"/>
                <a:gd name="T1" fmla="*/ 593 h 1368"/>
                <a:gd name="T2" fmla="*/ 333 w 775"/>
                <a:gd name="T3" fmla="*/ 513 h 1368"/>
                <a:gd name="T4" fmla="*/ 347 w 775"/>
                <a:gd name="T5" fmla="*/ 445 h 1368"/>
                <a:gd name="T6" fmla="*/ 369 w 775"/>
                <a:gd name="T7" fmla="*/ 386 h 1368"/>
                <a:gd name="T8" fmla="*/ 396 w 775"/>
                <a:gd name="T9" fmla="*/ 334 h 1368"/>
                <a:gd name="T10" fmla="*/ 430 w 775"/>
                <a:gd name="T11" fmla="*/ 291 h 1368"/>
                <a:gd name="T12" fmla="*/ 465 w 775"/>
                <a:gd name="T13" fmla="*/ 256 h 1368"/>
                <a:gd name="T14" fmla="*/ 505 w 775"/>
                <a:gd name="T15" fmla="*/ 227 h 1368"/>
                <a:gd name="T16" fmla="*/ 545 w 775"/>
                <a:gd name="T17" fmla="*/ 203 h 1368"/>
                <a:gd name="T18" fmla="*/ 587 w 775"/>
                <a:gd name="T19" fmla="*/ 185 h 1368"/>
                <a:gd name="T20" fmla="*/ 626 w 775"/>
                <a:gd name="T21" fmla="*/ 172 h 1368"/>
                <a:gd name="T22" fmla="*/ 696 w 775"/>
                <a:gd name="T23" fmla="*/ 157 h 1368"/>
                <a:gd name="T24" fmla="*/ 744 w 775"/>
                <a:gd name="T25" fmla="*/ 152 h 1368"/>
                <a:gd name="T26" fmla="*/ 763 w 775"/>
                <a:gd name="T27" fmla="*/ 0 h 1368"/>
                <a:gd name="T28" fmla="*/ 727 w 775"/>
                <a:gd name="T29" fmla="*/ 2 h 1368"/>
                <a:gd name="T30" fmla="*/ 655 w 775"/>
                <a:gd name="T31" fmla="*/ 5 h 1368"/>
                <a:gd name="T32" fmla="*/ 588 w 775"/>
                <a:gd name="T33" fmla="*/ 12 h 1368"/>
                <a:gd name="T34" fmla="*/ 526 w 775"/>
                <a:gd name="T35" fmla="*/ 23 h 1368"/>
                <a:gd name="T36" fmla="*/ 469 w 775"/>
                <a:gd name="T37" fmla="*/ 36 h 1368"/>
                <a:gd name="T38" fmla="*/ 415 w 775"/>
                <a:gd name="T39" fmla="*/ 52 h 1368"/>
                <a:gd name="T40" fmla="*/ 366 w 775"/>
                <a:gd name="T41" fmla="*/ 70 h 1368"/>
                <a:gd name="T42" fmla="*/ 321 w 775"/>
                <a:gd name="T43" fmla="*/ 90 h 1368"/>
                <a:gd name="T44" fmla="*/ 281 w 775"/>
                <a:gd name="T45" fmla="*/ 111 h 1368"/>
                <a:gd name="T46" fmla="*/ 242 w 775"/>
                <a:gd name="T47" fmla="*/ 134 h 1368"/>
                <a:gd name="T48" fmla="*/ 209 w 775"/>
                <a:gd name="T49" fmla="*/ 159 h 1368"/>
                <a:gd name="T50" fmla="*/ 164 w 775"/>
                <a:gd name="T51" fmla="*/ 197 h 1368"/>
                <a:gd name="T52" fmla="*/ 115 w 775"/>
                <a:gd name="T53" fmla="*/ 252 h 1368"/>
                <a:gd name="T54" fmla="*/ 77 w 775"/>
                <a:gd name="T55" fmla="*/ 308 h 1368"/>
                <a:gd name="T56" fmla="*/ 48 w 775"/>
                <a:gd name="T57" fmla="*/ 364 h 1368"/>
                <a:gd name="T58" fmla="*/ 28 w 775"/>
                <a:gd name="T59" fmla="*/ 418 h 1368"/>
                <a:gd name="T60" fmla="*/ 14 w 775"/>
                <a:gd name="T61" fmla="*/ 467 h 1368"/>
                <a:gd name="T62" fmla="*/ 5 w 775"/>
                <a:gd name="T63" fmla="*/ 511 h 1368"/>
                <a:gd name="T64" fmla="*/ 0 w 775"/>
                <a:gd name="T65" fmla="*/ 574 h 1368"/>
                <a:gd name="T66" fmla="*/ 0 w 775"/>
                <a:gd name="T67" fmla="*/ 1368 h 1368"/>
                <a:gd name="T68" fmla="*/ 775 w 775"/>
                <a:gd name="T69" fmla="*/ 593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5" h="1368">
                  <a:moveTo>
                    <a:pt x="328" y="593"/>
                  </a:moveTo>
                  <a:lnTo>
                    <a:pt x="328" y="593"/>
                  </a:lnTo>
                  <a:lnTo>
                    <a:pt x="329" y="551"/>
                  </a:lnTo>
                  <a:lnTo>
                    <a:pt x="333" y="513"/>
                  </a:lnTo>
                  <a:lnTo>
                    <a:pt x="339" y="477"/>
                  </a:lnTo>
                  <a:lnTo>
                    <a:pt x="347" y="445"/>
                  </a:lnTo>
                  <a:lnTo>
                    <a:pt x="357" y="414"/>
                  </a:lnTo>
                  <a:lnTo>
                    <a:pt x="369" y="386"/>
                  </a:lnTo>
                  <a:lnTo>
                    <a:pt x="382" y="358"/>
                  </a:lnTo>
                  <a:lnTo>
                    <a:pt x="396" y="334"/>
                  </a:lnTo>
                  <a:lnTo>
                    <a:pt x="412" y="312"/>
                  </a:lnTo>
                  <a:lnTo>
                    <a:pt x="430" y="291"/>
                  </a:lnTo>
                  <a:lnTo>
                    <a:pt x="448" y="272"/>
                  </a:lnTo>
                  <a:lnTo>
                    <a:pt x="465" y="256"/>
                  </a:lnTo>
                  <a:lnTo>
                    <a:pt x="486" y="240"/>
                  </a:lnTo>
                  <a:lnTo>
                    <a:pt x="505" y="227"/>
                  </a:lnTo>
                  <a:lnTo>
                    <a:pt x="525" y="214"/>
                  </a:lnTo>
                  <a:lnTo>
                    <a:pt x="545" y="203"/>
                  </a:lnTo>
                  <a:lnTo>
                    <a:pt x="567" y="194"/>
                  </a:lnTo>
                  <a:lnTo>
                    <a:pt x="587" y="185"/>
                  </a:lnTo>
                  <a:lnTo>
                    <a:pt x="606" y="178"/>
                  </a:lnTo>
                  <a:lnTo>
                    <a:pt x="626" y="172"/>
                  </a:lnTo>
                  <a:lnTo>
                    <a:pt x="662" y="163"/>
                  </a:lnTo>
                  <a:lnTo>
                    <a:pt x="696" y="157"/>
                  </a:lnTo>
                  <a:lnTo>
                    <a:pt x="723" y="153"/>
                  </a:lnTo>
                  <a:lnTo>
                    <a:pt x="744" y="152"/>
                  </a:lnTo>
                  <a:lnTo>
                    <a:pt x="763" y="151"/>
                  </a:lnTo>
                  <a:lnTo>
                    <a:pt x="763" y="0"/>
                  </a:lnTo>
                  <a:lnTo>
                    <a:pt x="763" y="0"/>
                  </a:lnTo>
                  <a:lnTo>
                    <a:pt x="727" y="2"/>
                  </a:lnTo>
                  <a:lnTo>
                    <a:pt x="690" y="3"/>
                  </a:lnTo>
                  <a:lnTo>
                    <a:pt x="655" y="5"/>
                  </a:lnTo>
                  <a:lnTo>
                    <a:pt x="620" y="9"/>
                  </a:lnTo>
                  <a:lnTo>
                    <a:pt x="588" y="12"/>
                  </a:lnTo>
                  <a:lnTo>
                    <a:pt x="556" y="17"/>
                  </a:lnTo>
                  <a:lnTo>
                    <a:pt x="526" y="23"/>
                  </a:lnTo>
                  <a:lnTo>
                    <a:pt x="496" y="29"/>
                  </a:lnTo>
                  <a:lnTo>
                    <a:pt x="469" y="36"/>
                  </a:lnTo>
                  <a:lnTo>
                    <a:pt x="442" y="43"/>
                  </a:lnTo>
                  <a:lnTo>
                    <a:pt x="415" y="52"/>
                  </a:lnTo>
                  <a:lnTo>
                    <a:pt x="390" y="60"/>
                  </a:lnTo>
                  <a:lnTo>
                    <a:pt x="366" y="70"/>
                  </a:lnTo>
                  <a:lnTo>
                    <a:pt x="344" y="79"/>
                  </a:lnTo>
                  <a:lnTo>
                    <a:pt x="321" y="90"/>
                  </a:lnTo>
                  <a:lnTo>
                    <a:pt x="301" y="99"/>
                  </a:lnTo>
                  <a:lnTo>
                    <a:pt x="281" y="111"/>
                  </a:lnTo>
                  <a:lnTo>
                    <a:pt x="262" y="122"/>
                  </a:lnTo>
                  <a:lnTo>
                    <a:pt x="242" y="134"/>
                  </a:lnTo>
                  <a:lnTo>
                    <a:pt x="226" y="146"/>
                  </a:lnTo>
                  <a:lnTo>
                    <a:pt x="209" y="159"/>
                  </a:lnTo>
                  <a:lnTo>
                    <a:pt x="194" y="171"/>
                  </a:lnTo>
                  <a:lnTo>
                    <a:pt x="164" y="197"/>
                  </a:lnTo>
                  <a:lnTo>
                    <a:pt x="138" y="225"/>
                  </a:lnTo>
                  <a:lnTo>
                    <a:pt x="115" y="252"/>
                  </a:lnTo>
                  <a:lnTo>
                    <a:pt x="95" y="281"/>
                  </a:lnTo>
                  <a:lnTo>
                    <a:pt x="77" y="308"/>
                  </a:lnTo>
                  <a:lnTo>
                    <a:pt x="61" y="337"/>
                  </a:lnTo>
                  <a:lnTo>
                    <a:pt x="48" y="364"/>
                  </a:lnTo>
                  <a:lnTo>
                    <a:pt x="36" y="392"/>
                  </a:lnTo>
                  <a:lnTo>
                    <a:pt x="28" y="418"/>
                  </a:lnTo>
                  <a:lnTo>
                    <a:pt x="19" y="443"/>
                  </a:lnTo>
                  <a:lnTo>
                    <a:pt x="14" y="467"/>
                  </a:lnTo>
                  <a:lnTo>
                    <a:pt x="9" y="489"/>
                  </a:lnTo>
                  <a:lnTo>
                    <a:pt x="5" y="511"/>
                  </a:lnTo>
                  <a:lnTo>
                    <a:pt x="2" y="547"/>
                  </a:lnTo>
                  <a:lnTo>
                    <a:pt x="0" y="574"/>
                  </a:lnTo>
                  <a:lnTo>
                    <a:pt x="0" y="593"/>
                  </a:lnTo>
                  <a:lnTo>
                    <a:pt x="0" y="1368"/>
                  </a:lnTo>
                  <a:lnTo>
                    <a:pt x="775" y="1368"/>
                  </a:lnTo>
                  <a:lnTo>
                    <a:pt x="775" y="593"/>
                  </a:lnTo>
                  <a:lnTo>
                    <a:pt x="328" y="593"/>
                  </a:lnTo>
                  <a:close/>
                </a:path>
              </a:pathLst>
            </a:custGeom>
            <a:grpFill/>
            <a:ln w="1905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a:buClr>
                  <a:srgbClr val="6699CC"/>
                </a:buClr>
              </a:pPr>
              <a:endParaRPr sz="1800" b="0" i="0">
                <a:solidFill>
                  <a:schemeClr val="tx1"/>
                </a:solidFill>
                <a:latin typeface="Arial" panose="020B0604020202020204" pitchFamily="34" charset="0"/>
                <a:cs typeface="Bahnschrift" panose="020B0604020202020204" pitchFamily="34" charset="0"/>
              </a:endParaRPr>
            </a:p>
          </p:txBody>
        </p:sp>
      </p:grpSp>
      <p:grpSp>
        <p:nvGrpSpPr>
          <p:cNvPr id="6" name="Group 5">
            <a:extLst>
              <a:ext uri="{FF2B5EF4-FFF2-40B4-BE49-F238E27FC236}">
                <a16:creationId xmlns:a16="http://schemas.microsoft.com/office/drawing/2014/main" id="{10120AC2-A6C8-DBF0-770A-7FA6EFC9AA0A}"/>
              </a:ext>
            </a:extLst>
          </p:cNvPr>
          <p:cNvGrpSpPr/>
          <p:nvPr/>
        </p:nvGrpSpPr>
        <p:grpSpPr bwMode="ltGray">
          <a:xfrm rot="10800000">
            <a:off x="10515568" y="5415592"/>
            <a:ext cx="701072" cy="553095"/>
            <a:chOff x="3175" y="1360488"/>
            <a:chExt cx="2752724" cy="2171700"/>
          </a:xfrm>
          <a:noFill/>
        </p:grpSpPr>
        <p:sp>
          <p:nvSpPr>
            <p:cNvPr id="9" name="Freeform 24">
              <a:extLst>
                <a:ext uri="{FF2B5EF4-FFF2-40B4-BE49-F238E27FC236}">
                  <a16:creationId xmlns:a16="http://schemas.microsoft.com/office/drawing/2014/main" id="{AD97A36E-E4AF-6838-639F-0F6CFDE47736}"/>
                </a:ext>
              </a:extLst>
            </p:cNvPr>
            <p:cNvSpPr>
              <a:spLocks/>
            </p:cNvSpPr>
            <p:nvPr/>
          </p:nvSpPr>
          <p:spPr bwMode="ltGray">
            <a:xfrm>
              <a:off x="1525587" y="1360488"/>
              <a:ext cx="1230312" cy="2171700"/>
            </a:xfrm>
            <a:custGeom>
              <a:avLst/>
              <a:gdLst>
                <a:gd name="T0" fmla="*/ 328 w 775"/>
                <a:gd name="T1" fmla="*/ 593 h 1368"/>
                <a:gd name="T2" fmla="*/ 333 w 775"/>
                <a:gd name="T3" fmla="*/ 513 h 1368"/>
                <a:gd name="T4" fmla="*/ 346 w 775"/>
                <a:gd name="T5" fmla="*/ 445 h 1368"/>
                <a:gd name="T6" fmla="*/ 367 w 775"/>
                <a:gd name="T7" fmla="*/ 386 h 1368"/>
                <a:gd name="T8" fmla="*/ 396 w 775"/>
                <a:gd name="T9" fmla="*/ 334 h 1368"/>
                <a:gd name="T10" fmla="*/ 428 w 775"/>
                <a:gd name="T11" fmla="*/ 291 h 1368"/>
                <a:gd name="T12" fmla="*/ 465 w 775"/>
                <a:gd name="T13" fmla="*/ 256 h 1368"/>
                <a:gd name="T14" fmla="*/ 504 w 775"/>
                <a:gd name="T15" fmla="*/ 227 h 1368"/>
                <a:gd name="T16" fmla="*/ 545 w 775"/>
                <a:gd name="T17" fmla="*/ 203 h 1368"/>
                <a:gd name="T18" fmla="*/ 585 w 775"/>
                <a:gd name="T19" fmla="*/ 185 h 1368"/>
                <a:gd name="T20" fmla="*/ 625 w 775"/>
                <a:gd name="T21" fmla="*/ 172 h 1368"/>
                <a:gd name="T22" fmla="*/ 695 w 775"/>
                <a:gd name="T23" fmla="*/ 157 h 1368"/>
                <a:gd name="T24" fmla="*/ 744 w 775"/>
                <a:gd name="T25" fmla="*/ 152 h 1368"/>
                <a:gd name="T26" fmla="*/ 763 w 775"/>
                <a:gd name="T27" fmla="*/ 0 h 1368"/>
                <a:gd name="T28" fmla="*/ 725 w 775"/>
                <a:gd name="T29" fmla="*/ 2 h 1368"/>
                <a:gd name="T30" fmla="*/ 655 w 775"/>
                <a:gd name="T31" fmla="*/ 5 h 1368"/>
                <a:gd name="T32" fmla="*/ 588 w 775"/>
                <a:gd name="T33" fmla="*/ 12 h 1368"/>
                <a:gd name="T34" fmla="*/ 526 w 775"/>
                <a:gd name="T35" fmla="*/ 23 h 1368"/>
                <a:gd name="T36" fmla="*/ 467 w 775"/>
                <a:gd name="T37" fmla="*/ 36 h 1368"/>
                <a:gd name="T38" fmla="*/ 415 w 775"/>
                <a:gd name="T39" fmla="*/ 52 h 1368"/>
                <a:gd name="T40" fmla="*/ 366 w 775"/>
                <a:gd name="T41" fmla="*/ 70 h 1368"/>
                <a:gd name="T42" fmla="*/ 321 w 775"/>
                <a:gd name="T43" fmla="*/ 90 h 1368"/>
                <a:gd name="T44" fmla="*/ 280 w 775"/>
                <a:gd name="T45" fmla="*/ 111 h 1368"/>
                <a:gd name="T46" fmla="*/ 242 w 775"/>
                <a:gd name="T47" fmla="*/ 134 h 1368"/>
                <a:gd name="T48" fmla="*/ 209 w 775"/>
                <a:gd name="T49" fmla="*/ 159 h 1368"/>
                <a:gd name="T50" fmla="*/ 163 w 775"/>
                <a:gd name="T51" fmla="*/ 197 h 1368"/>
                <a:gd name="T52" fmla="*/ 114 w 775"/>
                <a:gd name="T53" fmla="*/ 252 h 1368"/>
                <a:gd name="T54" fmla="*/ 76 w 775"/>
                <a:gd name="T55" fmla="*/ 308 h 1368"/>
                <a:gd name="T56" fmla="*/ 48 w 775"/>
                <a:gd name="T57" fmla="*/ 364 h 1368"/>
                <a:gd name="T58" fmla="*/ 26 w 775"/>
                <a:gd name="T59" fmla="*/ 418 h 1368"/>
                <a:gd name="T60" fmla="*/ 13 w 775"/>
                <a:gd name="T61" fmla="*/ 467 h 1368"/>
                <a:gd name="T62" fmla="*/ 5 w 775"/>
                <a:gd name="T63" fmla="*/ 511 h 1368"/>
                <a:gd name="T64" fmla="*/ 0 w 775"/>
                <a:gd name="T65" fmla="*/ 574 h 1368"/>
                <a:gd name="T66" fmla="*/ 0 w 775"/>
                <a:gd name="T67" fmla="*/ 1368 h 1368"/>
                <a:gd name="T68" fmla="*/ 775 w 775"/>
                <a:gd name="T69" fmla="*/ 593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5" h="1368">
                  <a:moveTo>
                    <a:pt x="328" y="593"/>
                  </a:moveTo>
                  <a:lnTo>
                    <a:pt x="328" y="593"/>
                  </a:lnTo>
                  <a:lnTo>
                    <a:pt x="329" y="551"/>
                  </a:lnTo>
                  <a:lnTo>
                    <a:pt x="333" y="513"/>
                  </a:lnTo>
                  <a:lnTo>
                    <a:pt x="339" y="477"/>
                  </a:lnTo>
                  <a:lnTo>
                    <a:pt x="346" y="445"/>
                  </a:lnTo>
                  <a:lnTo>
                    <a:pt x="357" y="414"/>
                  </a:lnTo>
                  <a:lnTo>
                    <a:pt x="367" y="386"/>
                  </a:lnTo>
                  <a:lnTo>
                    <a:pt x="382" y="358"/>
                  </a:lnTo>
                  <a:lnTo>
                    <a:pt x="396" y="334"/>
                  </a:lnTo>
                  <a:lnTo>
                    <a:pt x="411" y="312"/>
                  </a:lnTo>
                  <a:lnTo>
                    <a:pt x="428" y="291"/>
                  </a:lnTo>
                  <a:lnTo>
                    <a:pt x="447" y="272"/>
                  </a:lnTo>
                  <a:lnTo>
                    <a:pt x="465" y="256"/>
                  </a:lnTo>
                  <a:lnTo>
                    <a:pt x="485" y="240"/>
                  </a:lnTo>
                  <a:lnTo>
                    <a:pt x="504" y="227"/>
                  </a:lnTo>
                  <a:lnTo>
                    <a:pt x="525" y="214"/>
                  </a:lnTo>
                  <a:lnTo>
                    <a:pt x="545" y="203"/>
                  </a:lnTo>
                  <a:lnTo>
                    <a:pt x="565" y="194"/>
                  </a:lnTo>
                  <a:lnTo>
                    <a:pt x="585" y="185"/>
                  </a:lnTo>
                  <a:lnTo>
                    <a:pt x="606" y="178"/>
                  </a:lnTo>
                  <a:lnTo>
                    <a:pt x="625" y="172"/>
                  </a:lnTo>
                  <a:lnTo>
                    <a:pt x="662" y="163"/>
                  </a:lnTo>
                  <a:lnTo>
                    <a:pt x="695" y="157"/>
                  </a:lnTo>
                  <a:lnTo>
                    <a:pt x="723" y="153"/>
                  </a:lnTo>
                  <a:lnTo>
                    <a:pt x="744" y="152"/>
                  </a:lnTo>
                  <a:lnTo>
                    <a:pt x="763" y="151"/>
                  </a:lnTo>
                  <a:lnTo>
                    <a:pt x="763" y="0"/>
                  </a:lnTo>
                  <a:lnTo>
                    <a:pt x="763" y="0"/>
                  </a:lnTo>
                  <a:lnTo>
                    <a:pt x="725" y="2"/>
                  </a:lnTo>
                  <a:lnTo>
                    <a:pt x="689" y="3"/>
                  </a:lnTo>
                  <a:lnTo>
                    <a:pt x="655" y="5"/>
                  </a:lnTo>
                  <a:lnTo>
                    <a:pt x="620" y="9"/>
                  </a:lnTo>
                  <a:lnTo>
                    <a:pt x="588" y="12"/>
                  </a:lnTo>
                  <a:lnTo>
                    <a:pt x="556" y="17"/>
                  </a:lnTo>
                  <a:lnTo>
                    <a:pt x="526" y="23"/>
                  </a:lnTo>
                  <a:lnTo>
                    <a:pt x="496" y="29"/>
                  </a:lnTo>
                  <a:lnTo>
                    <a:pt x="467" y="36"/>
                  </a:lnTo>
                  <a:lnTo>
                    <a:pt x="441" y="43"/>
                  </a:lnTo>
                  <a:lnTo>
                    <a:pt x="415" y="52"/>
                  </a:lnTo>
                  <a:lnTo>
                    <a:pt x="390" y="60"/>
                  </a:lnTo>
                  <a:lnTo>
                    <a:pt x="366" y="70"/>
                  </a:lnTo>
                  <a:lnTo>
                    <a:pt x="343" y="79"/>
                  </a:lnTo>
                  <a:lnTo>
                    <a:pt x="321" y="90"/>
                  </a:lnTo>
                  <a:lnTo>
                    <a:pt x="299" y="99"/>
                  </a:lnTo>
                  <a:lnTo>
                    <a:pt x="280" y="111"/>
                  </a:lnTo>
                  <a:lnTo>
                    <a:pt x="260" y="122"/>
                  </a:lnTo>
                  <a:lnTo>
                    <a:pt x="242" y="134"/>
                  </a:lnTo>
                  <a:lnTo>
                    <a:pt x="225" y="146"/>
                  </a:lnTo>
                  <a:lnTo>
                    <a:pt x="209" y="159"/>
                  </a:lnTo>
                  <a:lnTo>
                    <a:pt x="192" y="171"/>
                  </a:lnTo>
                  <a:lnTo>
                    <a:pt x="163" y="197"/>
                  </a:lnTo>
                  <a:lnTo>
                    <a:pt x="137" y="225"/>
                  </a:lnTo>
                  <a:lnTo>
                    <a:pt x="114" y="252"/>
                  </a:lnTo>
                  <a:lnTo>
                    <a:pt x="94" y="281"/>
                  </a:lnTo>
                  <a:lnTo>
                    <a:pt x="76" y="308"/>
                  </a:lnTo>
                  <a:lnTo>
                    <a:pt x="61" y="337"/>
                  </a:lnTo>
                  <a:lnTo>
                    <a:pt x="48" y="364"/>
                  </a:lnTo>
                  <a:lnTo>
                    <a:pt x="36" y="392"/>
                  </a:lnTo>
                  <a:lnTo>
                    <a:pt x="26" y="418"/>
                  </a:lnTo>
                  <a:lnTo>
                    <a:pt x="19" y="443"/>
                  </a:lnTo>
                  <a:lnTo>
                    <a:pt x="13" y="467"/>
                  </a:lnTo>
                  <a:lnTo>
                    <a:pt x="8" y="489"/>
                  </a:lnTo>
                  <a:lnTo>
                    <a:pt x="5" y="511"/>
                  </a:lnTo>
                  <a:lnTo>
                    <a:pt x="1" y="547"/>
                  </a:lnTo>
                  <a:lnTo>
                    <a:pt x="0" y="574"/>
                  </a:lnTo>
                  <a:lnTo>
                    <a:pt x="0" y="593"/>
                  </a:lnTo>
                  <a:lnTo>
                    <a:pt x="0" y="1368"/>
                  </a:lnTo>
                  <a:lnTo>
                    <a:pt x="775" y="1368"/>
                  </a:lnTo>
                  <a:lnTo>
                    <a:pt x="775" y="593"/>
                  </a:lnTo>
                  <a:lnTo>
                    <a:pt x="328" y="593"/>
                  </a:lnTo>
                  <a:close/>
                </a:path>
              </a:pathLst>
            </a:custGeom>
            <a:grpFill/>
            <a:ln w="1905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a:buClr>
                  <a:srgbClr val="6699CC"/>
                </a:buClr>
              </a:pPr>
              <a:endParaRPr sz="1800" b="0" i="0">
                <a:solidFill>
                  <a:schemeClr val="tx1"/>
                </a:solidFill>
                <a:latin typeface="Arial" panose="020B0604020202020204" pitchFamily="34" charset="0"/>
                <a:cs typeface="Bahnschrift" panose="020B0604020202020204" pitchFamily="34" charset="0"/>
              </a:endParaRPr>
            </a:p>
          </p:txBody>
        </p:sp>
        <p:sp>
          <p:nvSpPr>
            <p:cNvPr id="10" name="Freeform 27">
              <a:extLst>
                <a:ext uri="{FF2B5EF4-FFF2-40B4-BE49-F238E27FC236}">
                  <a16:creationId xmlns:a16="http://schemas.microsoft.com/office/drawing/2014/main" id="{0198D76A-5FDB-5830-C1F5-3AAA8B404FD3}"/>
                </a:ext>
              </a:extLst>
            </p:cNvPr>
            <p:cNvSpPr>
              <a:spLocks/>
            </p:cNvSpPr>
            <p:nvPr/>
          </p:nvSpPr>
          <p:spPr bwMode="ltGray">
            <a:xfrm>
              <a:off x="3175" y="1360488"/>
              <a:ext cx="1230312" cy="2171700"/>
            </a:xfrm>
            <a:custGeom>
              <a:avLst/>
              <a:gdLst>
                <a:gd name="T0" fmla="*/ 328 w 775"/>
                <a:gd name="T1" fmla="*/ 593 h 1368"/>
                <a:gd name="T2" fmla="*/ 333 w 775"/>
                <a:gd name="T3" fmla="*/ 513 h 1368"/>
                <a:gd name="T4" fmla="*/ 347 w 775"/>
                <a:gd name="T5" fmla="*/ 445 h 1368"/>
                <a:gd name="T6" fmla="*/ 369 w 775"/>
                <a:gd name="T7" fmla="*/ 386 h 1368"/>
                <a:gd name="T8" fmla="*/ 396 w 775"/>
                <a:gd name="T9" fmla="*/ 334 h 1368"/>
                <a:gd name="T10" fmla="*/ 430 w 775"/>
                <a:gd name="T11" fmla="*/ 291 h 1368"/>
                <a:gd name="T12" fmla="*/ 465 w 775"/>
                <a:gd name="T13" fmla="*/ 256 h 1368"/>
                <a:gd name="T14" fmla="*/ 505 w 775"/>
                <a:gd name="T15" fmla="*/ 227 h 1368"/>
                <a:gd name="T16" fmla="*/ 545 w 775"/>
                <a:gd name="T17" fmla="*/ 203 h 1368"/>
                <a:gd name="T18" fmla="*/ 587 w 775"/>
                <a:gd name="T19" fmla="*/ 185 h 1368"/>
                <a:gd name="T20" fmla="*/ 626 w 775"/>
                <a:gd name="T21" fmla="*/ 172 h 1368"/>
                <a:gd name="T22" fmla="*/ 696 w 775"/>
                <a:gd name="T23" fmla="*/ 157 h 1368"/>
                <a:gd name="T24" fmla="*/ 744 w 775"/>
                <a:gd name="T25" fmla="*/ 152 h 1368"/>
                <a:gd name="T26" fmla="*/ 763 w 775"/>
                <a:gd name="T27" fmla="*/ 0 h 1368"/>
                <a:gd name="T28" fmla="*/ 727 w 775"/>
                <a:gd name="T29" fmla="*/ 2 h 1368"/>
                <a:gd name="T30" fmla="*/ 655 w 775"/>
                <a:gd name="T31" fmla="*/ 5 h 1368"/>
                <a:gd name="T32" fmla="*/ 588 w 775"/>
                <a:gd name="T33" fmla="*/ 12 h 1368"/>
                <a:gd name="T34" fmla="*/ 526 w 775"/>
                <a:gd name="T35" fmla="*/ 23 h 1368"/>
                <a:gd name="T36" fmla="*/ 469 w 775"/>
                <a:gd name="T37" fmla="*/ 36 h 1368"/>
                <a:gd name="T38" fmla="*/ 415 w 775"/>
                <a:gd name="T39" fmla="*/ 52 h 1368"/>
                <a:gd name="T40" fmla="*/ 366 w 775"/>
                <a:gd name="T41" fmla="*/ 70 h 1368"/>
                <a:gd name="T42" fmla="*/ 321 w 775"/>
                <a:gd name="T43" fmla="*/ 90 h 1368"/>
                <a:gd name="T44" fmla="*/ 281 w 775"/>
                <a:gd name="T45" fmla="*/ 111 h 1368"/>
                <a:gd name="T46" fmla="*/ 242 w 775"/>
                <a:gd name="T47" fmla="*/ 134 h 1368"/>
                <a:gd name="T48" fmla="*/ 209 w 775"/>
                <a:gd name="T49" fmla="*/ 159 h 1368"/>
                <a:gd name="T50" fmla="*/ 164 w 775"/>
                <a:gd name="T51" fmla="*/ 197 h 1368"/>
                <a:gd name="T52" fmla="*/ 115 w 775"/>
                <a:gd name="T53" fmla="*/ 252 h 1368"/>
                <a:gd name="T54" fmla="*/ 77 w 775"/>
                <a:gd name="T55" fmla="*/ 308 h 1368"/>
                <a:gd name="T56" fmla="*/ 48 w 775"/>
                <a:gd name="T57" fmla="*/ 364 h 1368"/>
                <a:gd name="T58" fmla="*/ 28 w 775"/>
                <a:gd name="T59" fmla="*/ 418 h 1368"/>
                <a:gd name="T60" fmla="*/ 14 w 775"/>
                <a:gd name="T61" fmla="*/ 467 h 1368"/>
                <a:gd name="T62" fmla="*/ 5 w 775"/>
                <a:gd name="T63" fmla="*/ 511 h 1368"/>
                <a:gd name="T64" fmla="*/ 0 w 775"/>
                <a:gd name="T65" fmla="*/ 574 h 1368"/>
                <a:gd name="T66" fmla="*/ 0 w 775"/>
                <a:gd name="T67" fmla="*/ 1368 h 1368"/>
                <a:gd name="T68" fmla="*/ 775 w 775"/>
                <a:gd name="T69" fmla="*/ 593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5" h="1368">
                  <a:moveTo>
                    <a:pt x="328" y="593"/>
                  </a:moveTo>
                  <a:lnTo>
                    <a:pt x="328" y="593"/>
                  </a:lnTo>
                  <a:lnTo>
                    <a:pt x="329" y="551"/>
                  </a:lnTo>
                  <a:lnTo>
                    <a:pt x="333" y="513"/>
                  </a:lnTo>
                  <a:lnTo>
                    <a:pt x="339" y="477"/>
                  </a:lnTo>
                  <a:lnTo>
                    <a:pt x="347" y="445"/>
                  </a:lnTo>
                  <a:lnTo>
                    <a:pt x="357" y="414"/>
                  </a:lnTo>
                  <a:lnTo>
                    <a:pt x="369" y="386"/>
                  </a:lnTo>
                  <a:lnTo>
                    <a:pt x="382" y="358"/>
                  </a:lnTo>
                  <a:lnTo>
                    <a:pt x="396" y="334"/>
                  </a:lnTo>
                  <a:lnTo>
                    <a:pt x="412" y="312"/>
                  </a:lnTo>
                  <a:lnTo>
                    <a:pt x="430" y="291"/>
                  </a:lnTo>
                  <a:lnTo>
                    <a:pt x="448" y="272"/>
                  </a:lnTo>
                  <a:lnTo>
                    <a:pt x="465" y="256"/>
                  </a:lnTo>
                  <a:lnTo>
                    <a:pt x="486" y="240"/>
                  </a:lnTo>
                  <a:lnTo>
                    <a:pt x="505" y="227"/>
                  </a:lnTo>
                  <a:lnTo>
                    <a:pt x="525" y="214"/>
                  </a:lnTo>
                  <a:lnTo>
                    <a:pt x="545" y="203"/>
                  </a:lnTo>
                  <a:lnTo>
                    <a:pt x="567" y="194"/>
                  </a:lnTo>
                  <a:lnTo>
                    <a:pt x="587" y="185"/>
                  </a:lnTo>
                  <a:lnTo>
                    <a:pt x="606" y="178"/>
                  </a:lnTo>
                  <a:lnTo>
                    <a:pt x="626" y="172"/>
                  </a:lnTo>
                  <a:lnTo>
                    <a:pt x="662" y="163"/>
                  </a:lnTo>
                  <a:lnTo>
                    <a:pt x="696" y="157"/>
                  </a:lnTo>
                  <a:lnTo>
                    <a:pt x="723" y="153"/>
                  </a:lnTo>
                  <a:lnTo>
                    <a:pt x="744" y="152"/>
                  </a:lnTo>
                  <a:lnTo>
                    <a:pt x="763" y="151"/>
                  </a:lnTo>
                  <a:lnTo>
                    <a:pt x="763" y="0"/>
                  </a:lnTo>
                  <a:lnTo>
                    <a:pt x="763" y="0"/>
                  </a:lnTo>
                  <a:lnTo>
                    <a:pt x="727" y="2"/>
                  </a:lnTo>
                  <a:lnTo>
                    <a:pt x="690" y="3"/>
                  </a:lnTo>
                  <a:lnTo>
                    <a:pt x="655" y="5"/>
                  </a:lnTo>
                  <a:lnTo>
                    <a:pt x="620" y="9"/>
                  </a:lnTo>
                  <a:lnTo>
                    <a:pt x="588" y="12"/>
                  </a:lnTo>
                  <a:lnTo>
                    <a:pt x="556" y="17"/>
                  </a:lnTo>
                  <a:lnTo>
                    <a:pt x="526" y="23"/>
                  </a:lnTo>
                  <a:lnTo>
                    <a:pt x="496" y="29"/>
                  </a:lnTo>
                  <a:lnTo>
                    <a:pt x="469" y="36"/>
                  </a:lnTo>
                  <a:lnTo>
                    <a:pt x="442" y="43"/>
                  </a:lnTo>
                  <a:lnTo>
                    <a:pt x="415" y="52"/>
                  </a:lnTo>
                  <a:lnTo>
                    <a:pt x="390" y="60"/>
                  </a:lnTo>
                  <a:lnTo>
                    <a:pt x="366" y="70"/>
                  </a:lnTo>
                  <a:lnTo>
                    <a:pt x="344" y="79"/>
                  </a:lnTo>
                  <a:lnTo>
                    <a:pt x="321" y="90"/>
                  </a:lnTo>
                  <a:lnTo>
                    <a:pt x="301" y="99"/>
                  </a:lnTo>
                  <a:lnTo>
                    <a:pt x="281" y="111"/>
                  </a:lnTo>
                  <a:lnTo>
                    <a:pt x="262" y="122"/>
                  </a:lnTo>
                  <a:lnTo>
                    <a:pt x="242" y="134"/>
                  </a:lnTo>
                  <a:lnTo>
                    <a:pt x="226" y="146"/>
                  </a:lnTo>
                  <a:lnTo>
                    <a:pt x="209" y="159"/>
                  </a:lnTo>
                  <a:lnTo>
                    <a:pt x="194" y="171"/>
                  </a:lnTo>
                  <a:lnTo>
                    <a:pt x="164" y="197"/>
                  </a:lnTo>
                  <a:lnTo>
                    <a:pt x="138" y="225"/>
                  </a:lnTo>
                  <a:lnTo>
                    <a:pt x="115" y="252"/>
                  </a:lnTo>
                  <a:lnTo>
                    <a:pt x="95" y="281"/>
                  </a:lnTo>
                  <a:lnTo>
                    <a:pt x="77" y="308"/>
                  </a:lnTo>
                  <a:lnTo>
                    <a:pt x="61" y="337"/>
                  </a:lnTo>
                  <a:lnTo>
                    <a:pt x="48" y="364"/>
                  </a:lnTo>
                  <a:lnTo>
                    <a:pt x="36" y="392"/>
                  </a:lnTo>
                  <a:lnTo>
                    <a:pt x="28" y="418"/>
                  </a:lnTo>
                  <a:lnTo>
                    <a:pt x="19" y="443"/>
                  </a:lnTo>
                  <a:lnTo>
                    <a:pt x="14" y="467"/>
                  </a:lnTo>
                  <a:lnTo>
                    <a:pt x="9" y="489"/>
                  </a:lnTo>
                  <a:lnTo>
                    <a:pt x="5" y="511"/>
                  </a:lnTo>
                  <a:lnTo>
                    <a:pt x="2" y="547"/>
                  </a:lnTo>
                  <a:lnTo>
                    <a:pt x="0" y="574"/>
                  </a:lnTo>
                  <a:lnTo>
                    <a:pt x="0" y="593"/>
                  </a:lnTo>
                  <a:lnTo>
                    <a:pt x="0" y="1368"/>
                  </a:lnTo>
                  <a:lnTo>
                    <a:pt x="775" y="1368"/>
                  </a:lnTo>
                  <a:lnTo>
                    <a:pt x="775" y="593"/>
                  </a:lnTo>
                  <a:lnTo>
                    <a:pt x="328" y="593"/>
                  </a:lnTo>
                  <a:close/>
                </a:path>
              </a:pathLst>
            </a:custGeom>
            <a:grpFill/>
            <a:ln w="1905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a:buClr>
                  <a:srgbClr val="6699CC"/>
                </a:buClr>
              </a:pPr>
              <a:endParaRPr sz="1800" b="0" i="0">
                <a:solidFill>
                  <a:schemeClr val="tx1"/>
                </a:solidFill>
                <a:latin typeface="Arial" panose="020B0604020202020204" pitchFamily="34" charset="0"/>
                <a:cs typeface="Bahnschrift" panose="020B0604020202020204" pitchFamily="34" charset="0"/>
              </a:endParaRPr>
            </a:p>
          </p:txBody>
        </p:sp>
      </p:grpSp>
      <p:cxnSp>
        <p:nvCxnSpPr>
          <p:cNvPr id="13" name="Straight Connector 12">
            <a:extLst>
              <a:ext uri="{FF2B5EF4-FFF2-40B4-BE49-F238E27FC236}">
                <a16:creationId xmlns:a16="http://schemas.microsoft.com/office/drawing/2014/main" id="{00F576EC-C790-F433-F399-67D432696AEB}"/>
              </a:ext>
            </a:extLst>
          </p:cNvPr>
          <p:cNvCxnSpPr>
            <a:cxnSpLocks/>
          </p:cNvCxnSpPr>
          <p:nvPr/>
        </p:nvCxnSpPr>
        <p:spPr>
          <a:xfrm>
            <a:off x="1939290" y="1229982"/>
            <a:ext cx="831342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6B4073E-2983-F385-62A9-DDC3FD5879F0}"/>
              </a:ext>
            </a:extLst>
          </p:cNvPr>
          <p:cNvCxnSpPr>
            <a:cxnSpLocks/>
          </p:cNvCxnSpPr>
          <p:nvPr/>
        </p:nvCxnSpPr>
        <p:spPr>
          <a:xfrm>
            <a:off x="1939290" y="5692140"/>
            <a:ext cx="831342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descr="A purple letter on a black background&#10;&#10;AI-generated content may be incorrect.">
            <a:extLst>
              <a:ext uri="{FF2B5EF4-FFF2-40B4-BE49-F238E27FC236}">
                <a16:creationId xmlns:a16="http://schemas.microsoft.com/office/drawing/2014/main" id="{36219718-6663-41A3-B2BA-873658184B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4081" y="6442650"/>
            <a:ext cx="1675301" cy="222815"/>
          </a:xfrm>
          <a:prstGeom prst="rect">
            <a:avLst/>
          </a:prstGeom>
        </p:spPr>
      </p:pic>
    </p:spTree>
    <p:extLst>
      <p:ext uri="{BB962C8B-B14F-4D97-AF65-F5344CB8AC3E}">
        <p14:creationId xmlns:p14="http://schemas.microsoft.com/office/powerpoint/2010/main" val="114144283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amp;A">
    <p:bg>
      <p:bgPr>
        <a:solidFill>
          <a:srgbClr val="FFFFFF"/>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A67BC2EA-8DC9-DAD3-58CB-FCB7B5E1D87D}"/>
              </a:ext>
            </a:extLst>
          </p:cNvPr>
          <p:cNvSpPr/>
          <p:nvPr/>
        </p:nvSpPr>
        <p:spPr bwMode="invGray">
          <a:xfrm>
            <a:off x="533400" y="533400"/>
            <a:ext cx="11125200" cy="5791200"/>
          </a:xfrm>
          <a:prstGeom prst="rect">
            <a:avLst/>
          </a:prstGeom>
          <a:solidFill>
            <a:srgbClr val="7B197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b="0" i="0">
              <a:latin typeface="Arial" panose="020B0604020202020204" pitchFamily="34" charset="0"/>
            </a:endParaRPr>
          </a:p>
        </p:txBody>
      </p:sp>
      <p:sp>
        <p:nvSpPr>
          <p:cNvPr id="2" name="Do not remove" hidden="1">
            <a:extLst>
              <a:ext uri="{FF2B5EF4-FFF2-40B4-BE49-F238E27FC236}">
                <a16:creationId xmlns:a16="http://schemas.microsoft.com/office/drawing/2014/main" id="{E9AB68EF-52B5-2F09-B589-0D2A4FCB3EE1}"/>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b="0" i="0">
              <a:latin typeface="Arial" panose="020B0604020202020204" pitchFamily="34" charset="0"/>
            </a:endParaRPr>
          </a:p>
        </p:txBody>
      </p:sp>
      <p:sp>
        <p:nvSpPr>
          <p:cNvPr id="117" name="TextBox 116">
            <a:extLst>
              <a:ext uri="{FF2B5EF4-FFF2-40B4-BE49-F238E27FC236}">
                <a16:creationId xmlns:a16="http://schemas.microsoft.com/office/drawing/2014/main" id="{BA26BF5E-3A46-6D10-30FA-CB09766A6AF5}"/>
              </a:ext>
            </a:extLst>
          </p:cNvPr>
          <p:cNvSpPr txBox="1"/>
          <p:nvPr/>
        </p:nvSpPr>
        <p:spPr>
          <a:xfrm>
            <a:off x="2417439" y="2565737"/>
            <a:ext cx="7357122" cy="1015663"/>
          </a:xfrm>
          <a:prstGeom prst="rect">
            <a:avLst/>
          </a:prstGeom>
          <a:noFill/>
        </p:spPr>
        <p:txBody>
          <a:bodyPr wrap="square" rtlCol="0" anchor="ctr">
            <a:noAutofit/>
          </a:bodyPr>
          <a:lstStyle>
            <a:defPPr>
              <a:defRPr lang="en-US"/>
            </a:defPPr>
            <a:lvl1pPr algn="ctr">
              <a:defRPr sz="7200" b="0" i="0" spc="-200" baseline="0">
                <a:latin typeface="Bahnschrift" panose="020B0502040204020203" pitchFamily="34" charset="0"/>
              </a:defRPr>
            </a:lvl1pPr>
          </a:lstStyle>
          <a:p>
            <a:pPr lvl="0"/>
            <a:r>
              <a:rPr lang="en-US" b="0" i="0" spc="300" baseline="0">
                <a:latin typeface="Arial" panose="020B0604020202020204" pitchFamily="34" charset="0"/>
                <a:ea typeface="AIB Case" panose="020B0504000000000000" pitchFamily="34" charset="0"/>
              </a:rPr>
              <a:t>Q</a:t>
            </a:r>
            <a:r>
              <a:rPr lang="en-US" b="0" i="0" spc="300" baseline="0">
                <a:solidFill>
                  <a:schemeClr val="tx1"/>
                </a:solidFill>
                <a:latin typeface="Arial" panose="020B0604020202020204" pitchFamily="34" charset="0"/>
                <a:ea typeface="AIB Case" panose="020B0504000000000000" pitchFamily="34" charset="0"/>
              </a:rPr>
              <a:t>&amp;</a:t>
            </a:r>
            <a:r>
              <a:rPr lang="en-US" b="0" i="0" spc="300" baseline="0">
                <a:latin typeface="Arial" panose="020B0604020202020204" pitchFamily="34" charset="0"/>
                <a:ea typeface="AIB Case" panose="020B0504000000000000" pitchFamily="34" charset="0"/>
              </a:rPr>
              <a:t>A</a:t>
            </a:r>
            <a:endParaRPr b="0" i="0" spc="300" baseline="0">
              <a:latin typeface="Arial" panose="020B0604020202020204" pitchFamily="34" charset="0"/>
              <a:ea typeface="AIB Case" panose="020B0504000000000000" pitchFamily="34" charset="0"/>
            </a:endParaRPr>
          </a:p>
        </p:txBody>
      </p:sp>
      <p:cxnSp>
        <p:nvCxnSpPr>
          <p:cNvPr id="4" name="Straight Connector 3">
            <a:extLst>
              <a:ext uri="{FF2B5EF4-FFF2-40B4-BE49-F238E27FC236}">
                <a16:creationId xmlns:a16="http://schemas.microsoft.com/office/drawing/2014/main" id="{BF0BD957-A3E9-7D89-CDFE-73E0AF9DD463}"/>
              </a:ext>
            </a:extLst>
          </p:cNvPr>
          <p:cNvCxnSpPr>
            <a:cxnSpLocks/>
          </p:cNvCxnSpPr>
          <p:nvPr/>
        </p:nvCxnSpPr>
        <p:spPr>
          <a:xfrm>
            <a:off x="5638800" y="3967086"/>
            <a:ext cx="914400" cy="0"/>
          </a:xfrm>
          <a:prstGeom prst="line">
            <a:avLst/>
          </a:prstGeom>
          <a:ln w="38100">
            <a:solidFill>
              <a:srgbClr val="D700D7"/>
            </a:solidFill>
          </a:ln>
        </p:spPr>
        <p:style>
          <a:lnRef idx="1">
            <a:schemeClr val="accent1"/>
          </a:lnRef>
          <a:fillRef idx="0">
            <a:schemeClr val="accent1"/>
          </a:fillRef>
          <a:effectRef idx="0">
            <a:schemeClr val="accent1"/>
          </a:effectRef>
          <a:fontRef idx="minor">
            <a:schemeClr val="tx1"/>
          </a:fontRef>
        </p:style>
      </p:cxnSp>
      <p:pic>
        <p:nvPicPr>
          <p:cNvPr id="3" name="Picture 2" descr="A purple letter on a black background&#10;&#10;AI-generated content may be incorrect.">
            <a:extLst>
              <a:ext uri="{FF2B5EF4-FFF2-40B4-BE49-F238E27FC236}">
                <a16:creationId xmlns:a16="http://schemas.microsoft.com/office/drawing/2014/main" id="{98C159C1-C580-E818-2A74-43A990DE7B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4081" y="6442650"/>
            <a:ext cx="1675301" cy="222815"/>
          </a:xfrm>
          <a:prstGeom prst="rect">
            <a:avLst/>
          </a:prstGeom>
        </p:spPr>
      </p:pic>
    </p:spTree>
    <p:extLst>
      <p:ext uri="{BB962C8B-B14F-4D97-AF65-F5344CB8AC3E}">
        <p14:creationId xmlns:p14="http://schemas.microsoft.com/office/powerpoint/2010/main" val="1584238348"/>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hank You">
    <p:bg>
      <p:bgPr>
        <a:solidFill>
          <a:srgbClr val="FFFFFF"/>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B5529033-C54E-47ED-9856-BFA8EE7DA36F}"/>
              </a:ext>
            </a:extLst>
          </p:cNvPr>
          <p:cNvSpPr/>
          <p:nvPr/>
        </p:nvSpPr>
        <p:spPr bwMode="invGray">
          <a:xfrm>
            <a:off x="533400" y="533400"/>
            <a:ext cx="11125200" cy="5791200"/>
          </a:xfrm>
          <a:prstGeom prst="rect">
            <a:avLst/>
          </a:prstGeom>
          <a:solidFill>
            <a:srgbClr val="7B197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b="0" i="0">
              <a:latin typeface="Arial" panose="020B0604020202020204" pitchFamily="34" charset="0"/>
            </a:endParaRPr>
          </a:p>
        </p:txBody>
      </p:sp>
      <p:sp>
        <p:nvSpPr>
          <p:cNvPr id="2" name="Do not remove" hidden="1">
            <a:extLst>
              <a:ext uri="{FF2B5EF4-FFF2-40B4-BE49-F238E27FC236}">
                <a16:creationId xmlns:a16="http://schemas.microsoft.com/office/drawing/2014/main" id="{2E424520-EA77-745A-28BE-560EF77079F6}"/>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b="0" i="0">
              <a:latin typeface="Arial" panose="020B0604020202020204" pitchFamily="34" charset="0"/>
            </a:endParaRPr>
          </a:p>
        </p:txBody>
      </p:sp>
      <p:sp>
        <p:nvSpPr>
          <p:cNvPr id="117" name="TextBox 116">
            <a:extLst>
              <a:ext uri="{FF2B5EF4-FFF2-40B4-BE49-F238E27FC236}">
                <a16:creationId xmlns:a16="http://schemas.microsoft.com/office/drawing/2014/main" id="{B5691422-9F31-E603-0BB7-88449A809EE7}"/>
              </a:ext>
            </a:extLst>
          </p:cNvPr>
          <p:cNvSpPr txBox="1"/>
          <p:nvPr/>
        </p:nvSpPr>
        <p:spPr>
          <a:xfrm>
            <a:off x="2417439" y="2565737"/>
            <a:ext cx="7357122" cy="1015663"/>
          </a:xfrm>
          <a:prstGeom prst="rect">
            <a:avLst/>
          </a:prstGeom>
          <a:noFill/>
        </p:spPr>
        <p:txBody>
          <a:bodyPr wrap="square" rtlCol="0" anchor="ctr">
            <a:noAutofit/>
          </a:bodyPr>
          <a:lstStyle/>
          <a:p>
            <a:pPr marL="0" algn="ctr" defTabSz="457200" rtl="0" eaLnBrk="1" latinLnBrk="0" hangingPunct="1"/>
            <a:r>
              <a:rPr lang="en-US" sz="7200" b="0" i="0" kern="1200" spc="-200" baseline="0">
                <a:solidFill>
                  <a:schemeClr val="tx1"/>
                </a:solidFill>
                <a:latin typeface="AIB Case SemiLight" panose="020B0404000000000000" pitchFamily="34" charset="0"/>
                <a:ea typeface="AIB Case SemiLight" panose="020B0404000000000000" pitchFamily="34" charset="0"/>
                <a:cs typeface="+mn-cs"/>
              </a:rPr>
              <a:t>Thank You!</a:t>
            </a:r>
            <a:endParaRPr sz="7200" b="0" i="0" kern="1200" spc="-200" baseline="0">
              <a:solidFill>
                <a:schemeClr val="tx1"/>
              </a:solidFill>
              <a:latin typeface="AIB Case SemiLight" panose="020B0404000000000000" pitchFamily="34" charset="0"/>
              <a:ea typeface="AIB Case SemiLight" panose="020B0404000000000000" pitchFamily="34" charset="0"/>
              <a:cs typeface="+mn-cs"/>
            </a:endParaRPr>
          </a:p>
        </p:txBody>
      </p:sp>
      <p:cxnSp>
        <p:nvCxnSpPr>
          <p:cNvPr id="6" name="Straight Connector 5">
            <a:extLst>
              <a:ext uri="{FF2B5EF4-FFF2-40B4-BE49-F238E27FC236}">
                <a16:creationId xmlns:a16="http://schemas.microsoft.com/office/drawing/2014/main" id="{525D0D2D-C9FA-53B3-50B9-2C0CCA9EBD3D}"/>
              </a:ext>
            </a:extLst>
          </p:cNvPr>
          <p:cNvCxnSpPr>
            <a:cxnSpLocks/>
          </p:cNvCxnSpPr>
          <p:nvPr/>
        </p:nvCxnSpPr>
        <p:spPr>
          <a:xfrm>
            <a:off x="5638800" y="3967086"/>
            <a:ext cx="914400" cy="0"/>
          </a:xfrm>
          <a:prstGeom prst="line">
            <a:avLst/>
          </a:prstGeom>
          <a:ln w="38100">
            <a:solidFill>
              <a:srgbClr val="D700D7"/>
            </a:solidFill>
          </a:ln>
        </p:spPr>
        <p:style>
          <a:lnRef idx="1">
            <a:schemeClr val="accent1"/>
          </a:lnRef>
          <a:fillRef idx="0">
            <a:schemeClr val="accent1"/>
          </a:fillRef>
          <a:effectRef idx="0">
            <a:schemeClr val="accent1"/>
          </a:effectRef>
          <a:fontRef idx="minor">
            <a:schemeClr val="tx1"/>
          </a:fontRef>
        </p:style>
      </p:cxnSp>
      <p:pic>
        <p:nvPicPr>
          <p:cNvPr id="3" name="Picture 2" descr="A purple letter on a black background&#10;&#10;AI-generated content may be incorrect.">
            <a:extLst>
              <a:ext uri="{FF2B5EF4-FFF2-40B4-BE49-F238E27FC236}">
                <a16:creationId xmlns:a16="http://schemas.microsoft.com/office/drawing/2014/main" id="{93F6A707-D8D9-15FD-6C5E-246CEB2FB0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4081" y="6442650"/>
            <a:ext cx="1675301" cy="222815"/>
          </a:xfrm>
          <a:prstGeom prst="rect">
            <a:avLst/>
          </a:prstGeom>
        </p:spPr>
      </p:pic>
    </p:spTree>
    <p:extLst>
      <p:ext uri="{BB962C8B-B14F-4D97-AF65-F5344CB8AC3E}">
        <p14:creationId xmlns:p14="http://schemas.microsoft.com/office/powerpoint/2010/main" val="83829331"/>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Boxed Text Layouts">
    <p:bg>
      <p:bgRef idx="1001">
        <a:schemeClr val="bg1"/>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34D9152-4A2F-4ACE-9A46-E4916C90D64F}"/>
              </a:ext>
            </a:extLst>
          </p:cNvPr>
          <p:cNvSpPr txBox="1"/>
          <p:nvPr/>
        </p:nvSpPr>
        <p:spPr>
          <a:xfrm>
            <a:off x="609600" y="2773436"/>
            <a:ext cx="10972800" cy="1311128"/>
          </a:xfrm>
          <a:prstGeom prst="rect">
            <a:avLst/>
          </a:prstGeom>
          <a:noFill/>
        </p:spPr>
        <p:txBody>
          <a:bodyPr wrap="square" rtlCol="0">
            <a:spAutoFit/>
          </a:bodyPr>
          <a:lstStyle/>
          <a:p>
            <a:pPr algn="ctr">
              <a:lnSpc>
                <a:spcPct val="90000"/>
              </a:lnSpc>
            </a:pPr>
            <a:r>
              <a:rPr lang="en-US" sz="8800" b="0" i="0">
                <a:solidFill>
                  <a:srgbClr val="FFFFFF"/>
                </a:solidFill>
                <a:latin typeface="Arial" panose="020B0604020202020204" pitchFamily="34" charset="0"/>
              </a:rPr>
              <a:t>Simplified</a:t>
            </a:r>
            <a:r>
              <a:rPr sz="8800" b="0" i="0">
                <a:solidFill>
                  <a:srgbClr val="FFFFFF"/>
                </a:solidFill>
                <a:latin typeface="Arial" panose="020B0604020202020204" pitchFamily="34" charset="0"/>
              </a:rPr>
              <a:t>Layouts</a:t>
            </a:r>
          </a:p>
        </p:txBody>
      </p:sp>
    </p:spTree>
    <p:extLst>
      <p:ext uri="{BB962C8B-B14F-4D97-AF65-F5344CB8AC3E}">
        <p14:creationId xmlns:p14="http://schemas.microsoft.com/office/powerpoint/2010/main" val="10330272"/>
      </p:ext>
    </p:extLst>
  </p:cSld>
  <p:clrMapOvr>
    <a:overrideClrMapping bg1="dk1" tx1="lt1" bg2="dk2" tx2="lt2" accent1="accent1" accent2="accent2" accent3="accent3" accent4="accent4" accent5="accent5" accent6="accent6" hlink="hlink" folHlink="folHlink"/>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16_Title Slide White">
    <p:spTree>
      <p:nvGrpSpPr>
        <p:cNvPr id="1" name=""/>
        <p:cNvGrpSpPr/>
        <p:nvPr/>
      </p:nvGrpSpPr>
      <p:grpSpPr>
        <a:xfrm>
          <a:off x="0" y="0"/>
          <a:ext cx="0" cy="0"/>
          <a:chOff x="0" y="0"/>
          <a:chExt cx="0" cy="0"/>
        </a:xfrm>
      </p:grpSpPr>
      <p:sp>
        <p:nvSpPr>
          <p:cNvPr id="7" name="Do not remove" hidden="1">
            <a:extLst>
              <a:ext uri="{FF2B5EF4-FFF2-40B4-BE49-F238E27FC236}">
                <a16:creationId xmlns:a16="http://schemas.microsoft.com/office/drawing/2014/main" id="{12F6695E-384B-845A-DF0C-A496350C1AB8}"/>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b="0" i="0">
              <a:latin typeface="Arial" panose="020B0604020202020204" pitchFamily="34" charset="0"/>
            </a:endParaRPr>
          </a:p>
        </p:txBody>
      </p:sp>
      <p:sp>
        <p:nvSpPr>
          <p:cNvPr id="2" name="Title 1"/>
          <p:cNvSpPr>
            <a:spLocks noGrp="1"/>
          </p:cNvSpPr>
          <p:nvPr>
            <p:ph type="ctrTitle" hasCustomPrompt="1"/>
          </p:nvPr>
        </p:nvSpPr>
        <p:spPr>
          <a:xfrm>
            <a:off x="1557806" y="1389464"/>
            <a:ext cx="7531781" cy="2246972"/>
          </a:xfrm>
        </p:spPr>
        <p:txBody>
          <a:bodyPr lIns="0" tIns="0" rIns="0" bIns="0" anchor="b">
            <a:noAutofit/>
          </a:bodyPr>
          <a:lstStyle>
            <a:lvl1pPr algn="l">
              <a:lnSpc>
                <a:spcPct val="100000"/>
              </a:lnSpc>
              <a:defRPr sz="3600" b="0" i="0" spc="0" baseline="0">
                <a:solidFill>
                  <a:srgbClr val="7B1979"/>
                </a:solidFill>
                <a:latin typeface="Arial" panose="020B0604020202020204" pitchFamily="34" charset="0"/>
                <a:ea typeface="AIB Case Medium" panose="020B0504000000000000" pitchFamily="34" charset="0"/>
                <a:cs typeface="Arial" panose="020B0604020202020204" pitchFamily="34" charset="0"/>
              </a:defRPr>
            </a:lvl1pPr>
          </a:lstStyle>
          <a:p>
            <a:r>
              <a:t>Presentation Name</a:t>
            </a:r>
            <a:br>
              <a:rPr/>
            </a:br>
            <a:r>
              <a:t>Title Case,</a:t>
            </a:r>
            <a:r>
              <a:rPr lang="en-US"/>
              <a:t>36</a:t>
            </a:r>
            <a:r>
              <a:t>pt</a:t>
            </a:r>
          </a:p>
        </p:txBody>
      </p:sp>
      <p:sp>
        <p:nvSpPr>
          <p:cNvPr id="3" name="Subtitle 2"/>
          <p:cNvSpPr>
            <a:spLocks noGrp="1"/>
          </p:cNvSpPr>
          <p:nvPr>
            <p:ph type="subTitle" idx="1" hasCustomPrompt="1"/>
          </p:nvPr>
        </p:nvSpPr>
        <p:spPr>
          <a:xfrm>
            <a:off x="1557806" y="3844339"/>
            <a:ext cx="7531780" cy="891088"/>
          </a:xfrm>
        </p:spPr>
        <p:txBody>
          <a:bodyPr lIns="0" tIns="0" rIns="0" bIns="0">
            <a:noAutofit/>
          </a:bodyPr>
          <a:lstStyle>
            <a:lvl1pPr marL="0" indent="0" algn="l">
              <a:lnSpc>
                <a:spcPct val="100000"/>
              </a:lnSpc>
              <a:spcBef>
                <a:spcPts val="0"/>
              </a:spcBef>
              <a:buNone/>
              <a:defRPr sz="2400" b="0" i="0" spc="0" baseline="0">
                <a:solidFill>
                  <a:srgbClr val="D700D7"/>
                </a:solidFill>
                <a:latin typeface="AIB Case SemiLight" panose="020B0404000000000000" pitchFamily="34" charset="0"/>
                <a:ea typeface="AIB Case SemiLight" panose="020B0404000000000000"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First Name Last Name, 18 pt</a:t>
            </a:r>
            <a:br>
              <a:rPr lang="en-US"/>
            </a:br>
            <a:r>
              <a:rPr lang="en-US"/>
              <a:t>Title, 18 pt</a:t>
            </a:r>
          </a:p>
        </p:txBody>
      </p:sp>
      <p:sp>
        <p:nvSpPr>
          <p:cNvPr id="4" name="Rectangle 3">
            <a:extLst>
              <a:ext uri="{FF2B5EF4-FFF2-40B4-BE49-F238E27FC236}">
                <a16:creationId xmlns:a16="http://schemas.microsoft.com/office/drawing/2014/main" id="{5D3C671D-7A59-E460-2F4B-4BCF478EA079}"/>
              </a:ext>
            </a:extLst>
          </p:cNvPr>
          <p:cNvSpPr/>
          <p:nvPr/>
        </p:nvSpPr>
        <p:spPr bwMode="gray">
          <a:xfrm>
            <a:off x="10399165" y="6324600"/>
            <a:ext cx="1792835" cy="5334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b="0" i="0">
              <a:latin typeface="Arial" panose="020B0604020202020204" pitchFamily="34" charset="0"/>
            </a:endParaRPr>
          </a:p>
        </p:txBody>
      </p:sp>
      <p:pic>
        <p:nvPicPr>
          <p:cNvPr id="5" name="Picture 4" descr="A purple letter on a black background&#10;&#10;AI-generated content may be incorrect.">
            <a:extLst>
              <a:ext uri="{FF2B5EF4-FFF2-40B4-BE49-F238E27FC236}">
                <a16:creationId xmlns:a16="http://schemas.microsoft.com/office/drawing/2014/main" id="{9AD4C008-C503-1A00-9F5E-BCAA90B01D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4359" y="457486"/>
            <a:ext cx="3175023" cy="422278"/>
          </a:xfrm>
          <a:prstGeom prst="rect">
            <a:avLst/>
          </a:prstGeom>
        </p:spPr>
      </p:pic>
    </p:spTree>
    <p:extLst>
      <p:ext uri="{BB962C8B-B14F-4D97-AF65-F5344CB8AC3E}">
        <p14:creationId xmlns:p14="http://schemas.microsoft.com/office/powerpoint/2010/main" val="1647136592"/>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_Divider Whi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53255" y="2127459"/>
            <a:ext cx="8098183" cy="2164934"/>
          </a:xfrm>
        </p:spPr>
        <p:txBody>
          <a:bodyPr tIns="0" bIns="0" anchor="ctr">
            <a:noAutofit/>
          </a:bodyPr>
          <a:lstStyle>
            <a:lvl1pPr>
              <a:defRPr sz="3600" b="0" i="0" spc="0">
                <a:solidFill>
                  <a:srgbClr val="7B1979"/>
                </a:solidFill>
                <a:latin typeface="AIB Case SemiLight" panose="020B0404000000000000" pitchFamily="34" charset="0"/>
                <a:ea typeface="AIB Case SemiLight" panose="020B0404000000000000" pitchFamily="34" charset="0"/>
              </a:defRPr>
            </a:lvl1pPr>
          </a:lstStyle>
          <a:p>
            <a:r>
              <a:t>White Divider – Title Case, 3</a:t>
            </a:r>
            <a:r>
              <a:rPr lang="en-US"/>
              <a:t>6</a:t>
            </a:r>
            <a:r>
              <a:t>pts</a:t>
            </a:r>
          </a:p>
        </p:txBody>
      </p:sp>
      <p:cxnSp>
        <p:nvCxnSpPr>
          <p:cNvPr id="4" name="Straight Connector 3">
            <a:extLst>
              <a:ext uri="{FF2B5EF4-FFF2-40B4-BE49-F238E27FC236}">
                <a16:creationId xmlns:a16="http://schemas.microsoft.com/office/drawing/2014/main" id="{FE883CE1-7AAF-3017-B0A7-466EF3A17F73}"/>
              </a:ext>
            </a:extLst>
          </p:cNvPr>
          <p:cNvCxnSpPr>
            <a:cxnSpLocks/>
          </p:cNvCxnSpPr>
          <p:nvPr/>
        </p:nvCxnSpPr>
        <p:spPr>
          <a:xfrm>
            <a:off x="1558412" y="2127459"/>
            <a:ext cx="0" cy="2164933"/>
          </a:xfrm>
          <a:prstGeom prst="line">
            <a:avLst/>
          </a:prstGeom>
          <a:ln w="38100">
            <a:solidFill>
              <a:srgbClr val="D700D7"/>
            </a:solidFill>
          </a:ln>
        </p:spPr>
        <p:style>
          <a:lnRef idx="1">
            <a:schemeClr val="accent1"/>
          </a:lnRef>
          <a:fillRef idx="0">
            <a:schemeClr val="accent1"/>
          </a:fillRef>
          <a:effectRef idx="0">
            <a:schemeClr val="accent1"/>
          </a:effectRef>
          <a:fontRef idx="minor">
            <a:schemeClr val="tx1"/>
          </a:fontRef>
        </p:style>
      </p:cxnSp>
      <p:pic>
        <p:nvPicPr>
          <p:cNvPr id="3" name="Picture 2" descr="A purple letter on a black background&#10;&#10;AI-generated content may be incorrect.">
            <a:extLst>
              <a:ext uri="{FF2B5EF4-FFF2-40B4-BE49-F238E27FC236}">
                <a16:creationId xmlns:a16="http://schemas.microsoft.com/office/drawing/2014/main" id="{59F79BBE-B23F-6A87-182A-6646065632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4081" y="6442650"/>
            <a:ext cx="1675301" cy="222815"/>
          </a:xfrm>
          <a:prstGeom prst="rect">
            <a:avLst/>
          </a:prstGeom>
        </p:spPr>
      </p:pic>
    </p:spTree>
    <p:extLst>
      <p:ext uri="{BB962C8B-B14F-4D97-AF65-F5344CB8AC3E}">
        <p14:creationId xmlns:p14="http://schemas.microsoft.com/office/powerpoint/2010/main" val="3291045695"/>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76705" y="849507"/>
            <a:ext cx="9133053" cy="766364"/>
          </a:xfrm>
        </p:spPr>
        <p:txBody>
          <a:bodyPr anchor="ctr"/>
          <a:lstStyle>
            <a:lvl1pPr>
              <a:defRPr sz="3200" b="0" i="0" spc="0" baseline="0">
                <a:solidFill>
                  <a:srgbClr val="7B1979"/>
                </a:solidFill>
                <a:latin typeface="AIB Case SemiLight" panose="020B0404000000000000" pitchFamily="34" charset="0"/>
                <a:ea typeface="AIB Case SemiLight" panose="020B0404000000000000" pitchFamily="34" charset="0"/>
              </a:defRPr>
            </a:lvl1pPr>
          </a:lstStyle>
          <a:p>
            <a:r>
              <a:t>Agenda</a:t>
            </a:r>
            <a:r>
              <a:rPr lang="en-US"/>
              <a:t> header</a:t>
            </a:r>
            <a:endParaRPr/>
          </a:p>
        </p:txBody>
      </p:sp>
      <p:sp>
        <p:nvSpPr>
          <p:cNvPr id="3" name="Content Placeholder 2"/>
          <p:cNvSpPr>
            <a:spLocks noGrp="1"/>
          </p:cNvSpPr>
          <p:nvPr>
            <p:ph idx="1" hasCustomPrompt="1"/>
          </p:nvPr>
        </p:nvSpPr>
        <p:spPr>
          <a:xfrm>
            <a:off x="1883159" y="1899240"/>
            <a:ext cx="8726598" cy="3663859"/>
          </a:xfrm>
        </p:spPr>
        <p:txBody>
          <a:bodyPr/>
          <a:lstStyle>
            <a:lvl1pPr marL="228600" indent="-228600">
              <a:buClr>
                <a:srgbClr val="D700D7"/>
              </a:buClr>
              <a:buFont typeface="System Font Regular"/>
              <a:buChar char="‣"/>
              <a:defRPr b="0" i="0" spc="0">
                <a:solidFill>
                  <a:srgbClr val="7B1979"/>
                </a:solidFill>
                <a:latin typeface="Arial" panose="020B0604020202020204" pitchFamily="34" charset="0"/>
                <a:ea typeface="AIB Case" panose="020B0504000000000000" pitchFamily="34" charset="0"/>
              </a:defRPr>
            </a:lvl1pPr>
            <a:lvl2pPr marL="457200" indent="-228600">
              <a:buClr>
                <a:srgbClr val="D700D7"/>
              </a:buClr>
              <a:buFont typeface="System Font Regular"/>
              <a:buChar char="‣"/>
              <a:defRPr b="0" i="0" spc="0">
                <a:solidFill>
                  <a:srgbClr val="7B1979"/>
                </a:solidFill>
                <a:latin typeface="Arial" panose="020B0604020202020204" pitchFamily="34" charset="0"/>
                <a:ea typeface="AIB Case" panose="020B0504000000000000" pitchFamily="34" charset="0"/>
              </a:defRPr>
            </a:lvl2pPr>
            <a:lvl3pPr marL="685800" indent="-228600">
              <a:buClr>
                <a:srgbClr val="D700D7"/>
              </a:buClr>
              <a:buFont typeface="System Font Regular"/>
              <a:buChar char="‣"/>
              <a:defRPr b="0" i="0" spc="0">
                <a:solidFill>
                  <a:srgbClr val="7B1979"/>
                </a:solidFill>
                <a:latin typeface="Arial" panose="020B0604020202020204" pitchFamily="34" charset="0"/>
                <a:ea typeface="AIB Case" panose="020B0504000000000000" pitchFamily="34" charset="0"/>
              </a:defRPr>
            </a:lvl3pPr>
            <a:lvl4pPr marL="914400" indent="-228600">
              <a:buClr>
                <a:srgbClr val="D700D7"/>
              </a:buClr>
              <a:buFont typeface="System Font Regular"/>
              <a:buChar char="‣"/>
              <a:defRPr b="0" i="0" spc="0">
                <a:solidFill>
                  <a:srgbClr val="7B1979"/>
                </a:solidFill>
                <a:latin typeface="Arial" panose="020B0604020202020204" pitchFamily="34" charset="0"/>
                <a:ea typeface="AIB Case" panose="020B0504000000000000" pitchFamily="34" charset="0"/>
              </a:defRPr>
            </a:lvl4pPr>
            <a:lvl5pPr marL="1508760" indent="-228600">
              <a:buClr>
                <a:srgbClr val="D700D7"/>
              </a:buClr>
              <a:buFont typeface="System Font Regular"/>
              <a:buChar char="‣"/>
              <a:defRPr b="0" i="0" spc="0">
                <a:solidFill>
                  <a:srgbClr val="7B1979"/>
                </a:solidFill>
                <a:latin typeface="Arial" panose="020B0604020202020204" pitchFamily="34" charset="0"/>
                <a:ea typeface="AIB Case" panose="020B0504000000000000" pitchFamily="34" charset="0"/>
              </a:defRPr>
            </a:lvl5pPr>
          </a:lstStyle>
          <a:p>
            <a:pPr lvl="0"/>
            <a:r>
              <a:t>Click to add text</a:t>
            </a:r>
          </a:p>
          <a:p>
            <a:pPr lvl="1"/>
            <a:r>
              <a:t>Second level</a:t>
            </a:r>
          </a:p>
          <a:p>
            <a:pPr lvl="2"/>
            <a:r>
              <a:t>Third level</a:t>
            </a:r>
          </a:p>
          <a:p>
            <a:pPr lvl="3"/>
            <a:r>
              <a:t>Fourth level</a:t>
            </a:r>
          </a:p>
          <a:p>
            <a:pPr lvl="4"/>
            <a:r>
              <a:t>Fifth level</a:t>
            </a:r>
          </a:p>
        </p:txBody>
      </p:sp>
      <p:cxnSp>
        <p:nvCxnSpPr>
          <p:cNvPr id="7" name="Straight Connector 6"/>
          <p:cNvCxnSpPr>
            <a:cxnSpLocks/>
          </p:cNvCxnSpPr>
          <p:nvPr/>
        </p:nvCxnSpPr>
        <p:spPr>
          <a:xfrm>
            <a:off x="1545787" y="1899242"/>
            <a:ext cx="0" cy="3663859"/>
          </a:xfrm>
          <a:prstGeom prst="line">
            <a:avLst/>
          </a:prstGeom>
          <a:ln w="25400">
            <a:solidFill>
              <a:srgbClr val="D700D7"/>
            </a:solidFill>
          </a:ln>
          <a:effectLst/>
        </p:spPr>
        <p:style>
          <a:lnRef idx="2">
            <a:schemeClr val="accent1"/>
          </a:lnRef>
          <a:fillRef idx="0">
            <a:schemeClr val="accent1"/>
          </a:fillRef>
          <a:effectRef idx="1">
            <a:schemeClr val="accent1"/>
          </a:effectRef>
          <a:fontRef idx="minor">
            <a:schemeClr val="tx1"/>
          </a:fontRef>
        </p:style>
      </p:cxnSp>
      <p:pic>
        <p:nvPicPr>
          <p:cNvPr id="4" name="Picture 3" descr="A purple letter on a black background&#10;&#10;AI-generated content may be incorrect.">
            <a:extLst>
              <a:ext uri="{FF2B5EF4-FFF2-40B4-BE49-F238E27FC236}">
                <a16:creationId xmlns:a16="http://schemas.microsoft.com/office/drawing/2014/main" id="{6CFEFD35-D584-589B-268D-16414B3CD9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4081" y="6442650"/>
            <a:ext cx="1675301" cy="222815"/>
          </a:xfrm>
          <a:prstGeom prst="rect">
            <a:avLst/>
          </a:prstGeom>
        </p:spPr>
      </p:pic>
    </p:spTree>
    <p:extLst>
      <p:ext uri="{BB962C8B-B14F-4D97-AF65-F5344CB8AC3E}">
        <p14:creationId xmlns:p14="http://schemas.microsoft.com/office/powerpoint/2010/main" val="252552446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Agenda_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FB3C9CB-3820-A227-D82D-32685AC431F9}"/>
              </a:ext>
            </a:extLst>
          </p:cNvPr>
          <p:cNvSpPr/>
          <p:nvPr/>
        </p:nvSpPr>
        <p:spPr bwMode="hidden">
          <a:xfrm>
            <a:off x="533400" y="533400"/>
            <a:ext cx="11658600" cy="5791199"/>
          </a:xfrm>
          <a:prstGeom prst="rect">
            <a:avLst/>
          </a:prstGeom>
          <a:solidFill>
            <a:srgbClr val="7B197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b="0" i="0">
              <a:latin typeface="Arial" panose="020B0604020202020204" pitchFamily="34" charset="0"/>
            </a:endParaRPr>
          </a:p>
        </p:txBody>
      </p:sp>
      <p:sp>
        <p:nvSpPr>
          <p:cNvPr id="2" name="Title 1"/>
          <p:cNvSpPr>
            <a:spLocks noGrp="1"/>
          </p:cNvSpPr>
          <p:nvPr>
            <p:ph type="title" hasCustomPrompt="1"/>
          </p:nvPr>
        </p:nvSpPr>
        <p:spPr bwMode="gray">
          <a:xfrm>
            <a:off x="2503004" y="1389070"/>
            <a:ext cx="7512047" cy="618631"/>
          </a:xfrm>
        </p:spPr>
        <p:txBody>
          <a:bodyPr bIns="182880" anchor="t"/>
          <a:lstStyle>
            <a:lvl1pPr>
              <a:defRPr sz="2800" b="0" i="0" spc="0" baseline="0">
                <a:solidFill>
                  <a:srgbClr val="D82CAA"/>
                </a:solidFill>
                <a:latin typeface="Arial" panose="020B0604020202020204" pitchFamily="34" charset="0"/>
                <a:ea typeface="AIB Case" panose="020B0504000000000000" pitchFamily="34" charset="0"/>
              </a:defRPr>
            </a:lvl1pPr>
          </a:lstStyle>
          <a:p>
            <a:r>
              <a:t>Agenda</a:t>
            </a:r>
            <a:r>
              <a:rPr lang="en-US"/>
              <a:t> header</a:t>
            </a:r>
            <a:endParaRPr/>
          </a:p>
        </p:txBody>
      </p:sp>
      <p:sp>
        <p:nvSpPr>
          <p:cNvPr id="5" name="Text Placeholder 4">
            <a:extLst>
              <a:ext uri="{FF2B5EF4-FFF2-40B4-BE49-F238E27FC236}">
                <a16:creationId xmlns:a16="http://schemas.microsoft.com/office/drawing/2014/main" id="{FD96D76A-7C1E-E8C0-D0FC-BE8206AF1417}"/>
              </a:ext>
            </a:extLst>
          </p:cNvPr>
          <p:cNvSpPr>
            <a:spLocks noGrp="1"/>
          </p:cNvSpPr>
          <p:nvPr>
            <p:ph type="body" sz="quarter" idx="10"/>
          </p:nvPr>
        </p:nvSpPr>
        <p:spPr>
          <a:xfrm>
            <a:off x="2503004" y="2007701"/>
            <a:ext cx="7512050" cy="3478699"/>
          </a:xfrm>
        </p:spPr>
        <p:txBody>
          <a:bodyPr/>
          <a:lstStyle>
            <a:lvl1pPr>
              <a:buClr>
                <a:schemeClr val="bg1"/>
              </a:buClr>
              <a:defRPr sz="1800" b="0" i="0" spc="0">
                <a:solidFill>
                  <a:schemeClr val="bg1"/>
                </a:solidFill>
                <a:latin typeface="Arial" panose="020B0604020202020204" pitchFamily="34" charset="0"/>
                <a:ea typeface="AIB Case" panose="020B0504000000000000" pitchFamily="34" charset="0"/>
              </a:defRPr>
            </a:lvl1pPr>
            <a:lvl2pPr>
              <a:buClr>
                <a:schemeClr val="bg1"/>
              </a:buClr>
              <a:defRPr sz="1800" b="0" i="0" spc="0">
                <a:solidFill>
                  <a:schemeClr val="bg1"/>
                </a:solidFill>
                <a:latin typeface="Arial" panose="020B0604020202020204" pitchFamily="34" charset="0"/>
                <a:ea typeface="AIB Case" panose="020B0504000000000000" pitchFamily="34" charset="0"/>
              </a:defRPr>
            </a:lvl2pPr>
            <a:lvl3pPr>
              <a:buClr>
                <a:schemeClr val="bg1"/>
              </a:buClr>
              <a:defRPr sz="1800" b="0" i="0" spc="0">
                <a:solidFill>
                  <a:schemeClr val="bg1"/>
                </a:solidFill>
                <a:latin typeface="Arial" panose="020B0604020202020204" pitchFamily="34" charset="0"/>
                <a:ea typeface="AIB Case" panose="020B0504000000000000" pitchFamily="34" charset="0"/>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cxnSp>
        <p:nvCxnSpPr>
          <p:cNvPr id="3" name="Straight Connector 2">
            <a:extLst>
              <a:ext uri="{FF2B5EF4-FFF2-40B4-BE49-F238E27FC236}">
                <a16:creationId xmlns:a16="http://schemas.microsoft.com/office/drawing/2014/main" id="{12C6A6E6-2B6D-04DD-E999-2AFDCF1B9CF6}"/>
              </a:ext>
            </a:extLst>
          </p:cNvPr>
          <p:cNvCxnSpPr>
            <a:cxnSpLocks/>
          </p:cNvCxnSpPr>
          <p:nvPr/>
        </p:nvCxnSpPr>
        <p:spPr>
          <a:xfrm>
            <a:off x="1878692" y="1441450"/>
            <a:ext cx="0" cy="4044950"/>
          </a:xfrm>
          <a:prstGeom prst="line">
            <a:avLst/>
          </a:prstGeom>
          <a:ln w="38100">
            <a:solidFill>
              <a:srgbClr val="D82CAA"/>
            </a:solidFill>
          </a:ln>
        </p:spPr>
        <p:style>
          <a:lnRef idx="1">
            <a:schemeClr val="accent1"/>
          </a:lnRef>
          <a:fillRef idx="0">
            <a:schemeClr val="accent1"/>
          </a:fillRef>
          <a:effectRef idx="0">
            <a:schemeClr val="accent1"/>
          </a:effectRef>
          <a:fontRef idx="minor">
            <a:schemeClr val="tx1"/>
          </a:fontRef>
        </p:style>
      </p:cxnSp>
      <p:pic>
        <p:nvPicPr>
          <p:cNvPr id="6" name="Picture 5" descr="A purple letter on a black background&#10;&#10;AI-generated content may be incorrect.">
            <a:extLst>
              <a:ext uri="{FF2B5EF4-FFF2-40B4-BE49-F238E27FC236}">
                <a16:creationId xmlns:a16="http://schemas.microsoft.com/office/drawing/2014/main" id="{8FA29580-E699-6E1E-154A-E251E40A24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4081" y="6442650"/>
            <a:ext cx="1675301" cy="222815"/>
          </a:xfrm>
          <a:prstGeom prst="rect">
            <a:avLst/>
          </a:prstGeom>
        </p:spPr>
      </p:pic>
    </p:spTree>
    <p:extLst>
      <p:ext uri="{BB962C8B-B14F-4D97-AF65-F5344CB8AC3E}">
        <p14:creationId xmlns:p14="http://schemas.microsoft.com/office/powerpoint/2010/main" val="1405633193"/>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805959" y="365125"/>
            <a:ext cx="547842" cy="5811838"/>
          </a:xfrm>
        </p:spPr>
        <p:txBody>
          <a:bodyPr vert="eaVert"/>
          <a:lstStyle>
            <a:lvl1pPr>
              <a:defRPr b="0" i="0">
                <a:latin typeface="Arial" panose="020B0604020202020204" pitchFamily="34" charset="0"/>
              </a:defRPr>
            </a:lvl1pPr>
          </a:lstStyle>
          <a:p>
            <a:r>
              <a:rPr lang="en-US"/>
              <a:t>Click to edit Master title style</a:t>
            </a:r>
            <a:endParaRPr/>
          </a:p>
        </p:txBody>
      </p:sp>
      <p:sp>
        <p:nvSpPr>
          <p:cNvPr id="3" name="Vertical Text Placeholder 2"/>
          <p:cNvSpPr>
            <a:spLocks noGrp="1"/>
          </p:cNvSpPr>
          <p:nvPr>
            <p:ph type="body" orient="vert" idx="1" hasCustomPrompt="1"/>
          </p:nvPr>
        </p:nvSpPr>
        <p:spPr>
          <a:xfrm>
            <a:off x="838201" y="365125"/>
            <a:ext cx="7734300" cy="5811838"/>
          </a:xfrm>
        </p:spPr>
        <p:txBody>
          <a:bodyPr vert="eaVert"/>
          <a:lstStyle>
            <a:lvl1pPr>
              <a:defRPr b="0" i="0">
                <a:latin typeface="Arial" panose="020B0604020202020204" pitchFamily="34" charset="0"/>
              </a:defRPr>
            </a:lvl1pPr>
            <a:lvl2pPr>
              <a:defRPr b="0" i="0">
                <a:latin typeface="Arial" panose="020B0604020202020204" pitchFamily="34" charset="0"/>
              </a:defRPr>
            </a:lvl2pPr>
            <a:lvl3pPr>
              <a:defRPr b="0" i="0">
                <a:latin typeface="Arial" panose="020B0604020202020204" pitchFamily="34" charset="0"/>
              </a:defRPr>
            </a:lvl3pPr>
            <a:lvl4pPr>
              <a:defRPr b="0" i="0">
                <a:latin typeface="Arial" panose="020B0604020202020204" pitchFamily="34" charset="0"/>
              </a:defRPr>
            </a:lvl4pPr>
            <a:lvl5pPr>
              <a:defRPr b="0" i="0">
                <a:latin typeface="Arial" panose="020B0604020202020204" pitchFamily="34" charset="0"/>
              </a:defRPr>
            </a:lvl5pPr>
          </a:lstStyle>
          <a:p>
            <a:pPr lvl="0"/>
            <a:r>
              <a:t>Click to add text</a:t>
            </a:r>
          </a:p>
          <a:p>
            <a:pPr lvl="1"/>
            <a:r>
              <a:t>Second level</a:t>
            </a:r>
          </a:p>
          <a:p>
            <a:pPr lvl="2"/>
            <a:r>
              <a:t>Third level</a:t>
            </a:r>
          </a:p>
          <a:p>
            <a:pPr lvl="3"/>
            <a:r>
              <a:t>Fourth level</a:t>
            </a:r>
          </a:p>
          <a:p>
            <a:pPr lvl="4"/>
            <a:r>
              <a:t>Fifth level</a:t>
            </a:r>
          </a:p>
        </p:txBody>
      </p:sp>
    </p:spTree>
    <p:extLst>
      <p:ext uri="{BB962C8B-B14F-4D97-AF65-F5344CB8AC3E}">
        <p14:creationId xmlns:p14="http://schemas.microsoft.com/office/powerpoint/2010/main" val="29049139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2099733"/>
            <a:ext cx="8825658" cy="2677648"/>
          </a:xfrm>
        </p:spPr>
        <p:txBody>
          <a:bodyPr anchor="b"/>
          <a:lstStyle>
            <a:lvl1pPr>
              <a:defRPr sz="5400" b="0" i="0">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b="0" i="0" cap="all">
                <a:solidFill>
                  <a:schemeClr val="accent1">
                    <a:lumMod val="60000"/>
                    <a:lumOff val="40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pic>
        <p:nvPicPr>
          <p:cNvPr id="13" name="Picture 12" descr="A black background with white text&#10;&#10;AI-generated content may be incorrect.">
            <a:extLst>
              <a:ext uri="{FF2B5EF4-FFF2-40B4-BE49-F238E27FC236}">
                <a16:creationId xmlns:a16="http://schemas.microsoft.com/office/drawing/2014/main" id="{A9D94D5A-9039-E5CE-CCD6-46224EA601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4208" y="448546"/>
            <a:ext cx="3393555" cy="451343"/>
          </a:xfrm>
          <a:prstGeom prst="rect">
            <a:avLst/>
          </a:prstGeom>
        </p:spPr>
      </p:pic>
    </p:spTree>
    <p:extLst>
      <p:ext uri="{BB962C8B-B14F-4D97-AF65-F5344CB8AC3E}">
        <p14:creationId xmlns:p14="http://schemas.microsoft.com/office/powerpoint/2010/main" val="24332224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C9CA7B-DFD4-44B5-8C60-D14B8CD1FB59}" type="datetimeFigureOut">
              <a:rPr lang="en-US" smtClean="0"/>
              <a:t>9/3/2026</a:t>
            </a:fld>
            <a:endParaRPr lang="en-US"/>
          </a:p>
        </p:txBody>
      </p:sp>
      <p:sp>
        <p:nvSpPr>
          <p:cNvPr id="6" name="Slide Number Placeholder 5"/>
          <p:cNvSpPr>
            <a:spLocks noGrp="1"/>
          </p:cNvSpPr>
          <p:nvPr>
            <p:ph type="sldNum" sz="quarter" idx="12"/>
          </p:nvPr>
        </p:nvSpPr>
        <p:spPr>
          <a:xfrm>
            <a:off x="10352540" y="295729"/>
            <a:ext cx="838199" cy="767687"/>
          </a:xfrm>
          <a:prstGeom prst="rect">
            <a:avLst/>
          </a:prstGeom>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6069928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DB8791-F1B0-41E7-B7FD-A781E65C4266}" type="datetimeFigureOut">
              <a:rPr lang="en-US" smtClean="0"/>
              <a:t>9/3/2026</a:t>
            </a:fld>
            <a:endParaRPr lang="en-US"/>
          </a:p>
        </p:txBody>
      </p:sp>
      <p:sp>
        <p:nvSpPr>
          <p:cNvPr id="7" name="Slide Number Placeholder 6"/>
          <p:cNvSpPr>
            <a:spLocks noGrp="1"/>
          </p:cNvSpPr>
          <p:nvPr>
            <p:ph type="sldNum" sz="quarter" idx="12"/>
          </p:nvPr>
        </p:nvSpPr>
        <p:spPr>
          <a:xfrm>
            <a:off x="10352540" y="295729"/>
            <a:ext cx="838199" cy="767687"/>
          </a:xfrm>
          <a:prstGeom prst="rect">
            <a:avLst/>
          </a:prstGeom>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850209164"/>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FDD63B2-E120-4ED8-B27B-C685F510A5FE}" type="datetimeFigureOut">
              <a:rPr lang="en-US" smtClean="0"/>
              <a:t>9/3/2026</a:t>
            </a:fld>
            <a:endParaRPr lang="en-US"/>
          </a:p>
        </p:txBody>
      </p:sp>
      <p:sp>
        <p:nvSpPr>
          <p:cNvPr id="9" name="Slide Number Placeholder 8"/>
          <p:cNvSpPr>
            <a:spLocks noGrp="1"/>
          </p:cNvSpPr>
          <p:nvPr>
            <p:ph type="sldNum" sz="quarter" idx="12"/>
          </p:nvPr>
        </p:nvSpPr>
        <p:spPr>
          <a:xfrm>
            <a:off x="10352540" y="295729"/>
            <a:ext cx="838199" cy="767687"/>
          </a:xfrm>
          <a:prstGeom prst="rect">
            <a:avLst/>
          </a:prstGeom>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360168622"/>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p>
        </p:txBody>
      </p:sp>
      <p:sp>
        <p:nvSpPr>
          <p:cNvPr id="3" name="Date Placeholder 2"/>
          <p:cNvSpPr>
            <a:spLocks noGrp="1"/>
          </p:cNvSpPr>
          <p:nvPr>
            <p:ph type="dt" sz="half" idx="10"/>
          </p:nvPr>
        </p:nvSpPr>
        <p:spPr/>
        <p:txBody>
          <a:bodyPr/>
          <a:lstStyle/>
          <a:p>
            <a:fld id="{7AA18ACC-A947-437B-A130-35BD54FDF1E9}" type="datetimeFigureOut">
              <a:rPr lang="en-US" smtClean="0"/>
              <a:t>9/3/2026</a:t>
            </a:fld>
            <a:endParaRPr lang="en-US"/>
          </a:p>
        </p:txBody>
      </p:sp>
      <p:sp>
        <p:nvSpPr>
          <p:cNvPr id="5" name="Slide Number Placeholder 4"/>
          <p:cNvSpPr>
            <a:spLocks noGrp="1"/>
          </p:cNvSpPr>
          <p:nvPr>
            <p:ph type="sldNum" sz="quarter" idx="12"/>
          </p:nvPr>
        </p:nvSpPr>
        <p:spPr>
          <a:xfrm>
            <a:off x="10352540" y="295729"/>
            <a:ext cx="838199" cy="767687"/>
          </a:xfrm>
          <a:prstGeom prst="rect">
            <a:avLst/>
          </a:prstGeom>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4143540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smtClean="0"/>
              <a:t>9/3/2026</a:t>
            </a:fld>
            <a:endParaRPr lang="en-US"/>
          </a:p>
        </p:txBody>
      </p:sp>
    </p:spTree>
    <p:extLst>
      <p:ext uri="{BB962C8B-B14F-4D97-AF65-F5344CB8AC3E}">
        <p14:creationId xmlns:p14="http://schemas.microsoft.com/office/powerpoint/2010/main" val="34515143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smtClean="0"/>
              <a:t>9/3/2026</a:t>
            </a:fld>
            <a:endParaRPr lang="en-US"/>
          </a:p>
        </p:txBody>
      </p:sp>
      <p:sp>
        <p:nvSpPr>
          <p:cNvPr id="8" name="Footer Placeholder 7"/>
          <p:cNvSpPr>
            <a:spLocks noGrp="1"/>
          </p:cNvSpPr>
          <p:nvPr>
            <p:ph type="ftr" sz="quarter" idx="11"/>
          </p:nvPr>
        </p:nvSpPr>
        <p:spPr>
          <a:xfrm>
            <a:off x="561110" y="6391838"/>
            <a:ext cx="3859795" cy="304801"/>
          </a:xfrm>
          <a:prstGeom prst="rect">
            <a:avLst/>
          </a:prstGeom>
        </p:spPr>
        <p:txBody>
          <a:bodyPr/>
          <a:lstStyle/>
          <a:p>
            <a:endParaRPr lang="en-US"/>
          </a:p>
        </p:txBody>
      </p:sp>
      <p:sp>
        <p:nvSpPr>
          <p:cNvPr id="9" name="Slide Number Placeholder 8"/>
          <p:cNvSpPr>
            <a:spLocks noGrp="1"/>
          </p:cNvSpPr>
          <p:nvPr>
            <p:ph type="sldNum" sz="quarter" idx="12"/>
          </p:nvPr>
        </p:nvSpPr>
        <p:spPr>
          <a:xfrm>
            <a:off x="10352540" y="295729"/>
            <a:ext cx="838199" cy="767687"/>
          </a:xfrm>
          <a:prstGeom prst="rect">
            <a:avLst/>
          </a:prstGeom>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921111414"/>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smtClean="0"/>
              <a:t>9/3/2026</a:t>
            </a:fld>
            <a:endParaRPr lang="en-US"/>
          </a:p>
        </p:txBody>
      </p:sp>
      <p:sp>
        <p:nvSpPr>
          <p:cNvPr id="8" name="Footer Placeholder 7"/>
          <p:cNvSpPr>
            <a:spLocks noGrp="1"/>
          </p:cNvSpPr>
          <p:nvPr>
            <p:ph type="ftr" sz="quarter" idx="11"/>
          </p:nvPr>
        </p:nvSpPr>
        <p:spPr>
          <a:xfrm>
            <a:off x="561111" y="6391838"/>
            <a:ext cx="3644282" cy="304801"/>
          </a:xfrm>
          <a:prstGeom prst="rect">
            <a:avLst/>
          </a:prstGeom>
        </p:spPr>
        <p:txBody>
          <a:bodyPr/>
          <a:lstStyle/>
          <a:p>
            <a:endParaRPr lang="en-US"/>
          </a:p>
        </p:txBody>
      </p:sp>
      <p:sp>
        <p:nvSpPr>
          <p:cNvPr id="9" name="Slide Number Placeholder 8"/>
          <p:cNvSpPr>
            <a:spLocks noGrp="1"/>
          </p:cNvSpPr>
          <p:nvPr>
            <p:ph type="sldNum" sz="quarter" idx="12"/>
          </p:nvPr>
        </p:nvSpPr>
        <p:spPr>
          <a:xfrm>
            <a:off x="10352540" y="295729"/>
            <a:ext cx="838199" cy="767687"/>
          </a:xfrm>
          <a:prstGeom prst="rect">
            <a:avLst/>
          </a:prstGeom>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495170158"/>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smtClean="0"/>
              <a:t>9/3/2026</a:t>
            </a:fld>
            <a:endParaRPr lang="en-US"/>
          </a:p>
        </p:txBody>
      </p:sp>
      <p:sp>
        <p:nvSpPr>
          <p:cNvPr id="5" name="Footer Placeholder 4"/>
          <p:cNvSpPr>
            <a:spLocks noGrp="1"/>
          </p:cNvSpPr>
          <p:nvPr>
            <p:ph type="ftr" sz="quarter" idx="11"/>
          </p:nvPr>
        </p:nvSpPr>
        <p:spPr>
          <a:xfrm>
            <a:off x="561110" y="6391838"/>
            <a:ext cx="3859795" cy="304801"/>
          </a:xfrm>
          <a:prstGeom prst="rect">
            <a:avLst/>
          </a:prstGeom>
        </p:spPr>
        <p:txBody>
          <a:bodyPr/>
          <a:lstStyle/>
          <a:p>
            <a:endParaRPr lang="en-US"/>
          </a:p>
        </p:txBody>
      </p:sp>
      <p:sp>
        <p:nvSpPr>
          <p:cNvPr id="6" name="Slide Number Placeholder 5"/>
          <p:cNvSpPr>
            <a:spLocks noGrp="1"/>
          </p:cNvSpPr>
          <p:nvPr>
            <p:ph type="sldNum" sz="quarter" idx="12"/>
          </p:nvPr>
        </p:nvSpPr>
        <p:spPr>
          <a:xfrm>
            <a:off x="10352540" y="295729"/>
            <a:ext cx="838199" cy="767687"/>
          </a:xfrm>
          <a:prstGeom prst="rect">
            <a:avLst/>
          </a:prstGeom>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112836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Divider Black">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8A5AC8A-8168-EB7D-1989-E3E4699A6B51}"/>
              </a:ext>
            </a:extLst>
          </p:cNvPr>
          <p:cNvSpPr/>
          <p:nvPr/>
        </p:nvSpPr>
        <p:spPr bwMode="hidden">
          <a:xfrm>
            <a:off x="533400" y="533400"/>
            <a:ext cx="11658600" cy="5791199"/>
          </a:xfrm>
          <a:prstGeom prst="rect">
            <a:avLst/>
          </a:prstGeom>
          <a:solidFill>
            <a:srgbClr val="7B197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b="0" i="0">
              <a:latin typeface="Arial" panose="020B0604020202020204" pitchFamily="34" charset="0"/>
            </a:endParaRPr>
          </a:p>
        </p:txBody>
      </p:sp>
      <p:sp>
        <p:nvSpPr>
          <p:cNvPr id="97" name="Do not remove" hidden="1">
            <a:extLst>
              <a:ext uri="{FF2B5EF4-FFF2-40B4-BE49-F238E27FC236}">
                <a16:creationId xmlns:a16="http://schemas.microsoft.com/office/drawing/2014/main" id="{D2142778-1665-7187-CF4E-1A87D592EBAE}"/>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b="0" i="0">
              <a:latin typeface="Arial" panose="020B0604020202020204" pitchFamily="34" charset="0"/>
            </a:endParaRPr>
          </a:p>
        </p:txBody>
      </p:sp>
      <p:sp>
        <p:nvSpPr>
          <p:cNvPr id="2" name="Title 1"/>
          <p:cNvSpPr>
            <a:spLocks noGrp="1"/>
          </p:cNvSpPr>
          <p:nvPr>
            <p:ph type="title" hasCustomPrompt="1"/>
          </p:nvPr>
        </p:nvSpPr>
        <p:spPr>
          <a:xfrm>
            <a:off x="2533135" y="2384401"/>
            <a:ext cx="8325365" cy="2089198"/>
          </a:xfrm>
        </p:spPr>
        <p:txBody>
          <a:bodyPr tIns="0" rIns="0" bIns="0" anchor="ctr">
            <a:noAutofit/>
          </a:bodyPr>
          <a:lstStyle>
            <a:lvl1pPr>
              <a:defRPr sz="4000" b="0" i="0" spc="0" baseline="0">
                <a:solidFill>
                  <a:schemeClr val="bg1"/>
                </a:solidFill>
                <a:latin typeface="Arial" panose="020B0604020202020204" pitchFamily="34" charset="0"/>
                <a:ea typeface="AIB Case" panose="020B0504000000000000" pitchFamily="34" charset="0"/>
              </a:defRPr>
            </a:lvl1pPr>
          </a:lstStyle>
          <a:p>
            <a:r>
              <a:rPr lang="en-US"/>
              <a:t>Section title in sentence c</a:t>
            </a:r>
            <a:r>
              <a:t>ase,</a:t>
            </a:r>
            <a:br>
              <a:rPr lang="en-US"/>
            </a:br>
            <a:r>
              <a:rPr lang="en-US"/>
              <a:t>AIB Case 44 </a:t>
            </a:r>
            <a:r>
              <a:t>pt</a:t>
            </a:r>
            <a:r>
              <a:rPr lang="en-US"/>
              <a:t>.</a:t>
            </a:r>
            <a:endParaRPr/>
          </a:p>
        </p:txBody>
      </p:sp>
      <p:cxnSp>
        <p:nvCxnSpPr>
          <p:cNvPr id="4" name="Straight Connector 3">
            <a:extLst>
              <a:ext uri="{FF2B5EF4-FFF2-40B4-BE49-F238E27FC236}">
                <a16:creationId xmlns:a16="http://schemas.microsoft.com/office/drawing/2014/main" id="{4E69CCBE-5265-E8E6-1F76-602F47014EF9}"/>
              </a:ext>
            </a:extLst>
          </p:cNvPr>
          <p:cNvCxnSpPr>
            <a:cxnSpLocks/>
          </p:cNvCxnSpPr>
          <p:nvPr/>
        </p:nvCxnSpPr>
        <p:spPr>
          <a:xfrm>
            <a:off x="1878692" y="2180771"/>
            <a:ext cx="0" cy="2496457"/>
          </a:xfrm>
          <a:prstGeom prst="line">
            <a:avLst/>
          </a:prstGeom>
          <a:ln w="38100">
            <a:solidFill>
              <a:srgbClr val="D82CAA"/>
            </a:solidFill>
          </a:ln>
        </p:spPr>
        <p:style>
          <a:lnRef idx="1">
            <a:schemeClr val="accent1"/>
          </a:lnRef>
          <a:fillRef idx="0">
            <a:schemeClr val="accent1"/>
          </a:fillRef>
          <a:effectRef idx="0">
            <a:schemeClr val="accent1"/>
          </a:effectRef>
          <a:fontRef idx="minor">
            <a:schemeClr val="tx1"/>
          </a:fontRef>
        </p:style>
      </p:cxnSp>
      <p:pic>
        <p:nvPicPr>
          <p:cNvPr id="5" name="Picture 4" descr="A purple letter on a black background&#10;&#10;AI-generated content may be incorrect.">
            <a:extLst>
              <a:ext uri="{FF2B5EF4-FFF2-40B4-BE49-F238E27FC236}">
                <a16:creationId xmlns:a16="http://schemas.microsoft.com/office/drawing/2014/main" id="{D2D3A7F6-A0DC-4991-0122-5A464648D1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4081" y="6442650"/>
            <a:ext cx="1675301" cy="222815"/>
          </a:xfrm>
          <a:prstGeom prst="rect">
            <a:avLst/>
          </a:prstGeom>
        </p:spPr>
      </p:pic>
    </p:spTree>
    <p:extLst>
      <p:ext uri="{BB962C8B-B14F-4D97-AF65-F5344CB8AC3E}">
        <p14:creationId xmlns:p14="http://schemas.microsoft.com/office/powerpoint/2010/main" val="2412400974"/>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_Divider Black">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8A5AC8A-8168-EB7D-1989-E3E4699A6B51}"/>
              </a:ext>
            </a:extLst>
          </p:cNvPr>
          <p:cNvSpPr/>
          <p:nvPr/>
        </p:nvSpPr>
        <p:spPr bwMode="hidden">
          <a:xfrm>
            <a:off x="533400" y="533400"/>
            <a:ext cx="11658600" cy="5791199"/>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2" name="Title 1"/>
          <p:cNvSpPr>
            <a:spLocks noGrp="1"/>
          </p:cNvSpPr>
          <p:nvPr>
            <p:ph type="title" hasCustomPrompt="1"/>
          </p:nvPr>
        </p:nvSpPr>
        <p:spPr>
          <a:xfrm>
            <a:off x="2533135" y="2384401"/>
            <a:ext cx="8325365" cy="2089198"/>
          </a:xfrm>
        </p:spPr>
        <p:txBody>
          <a:bodyPr tIns="0" rIns="0" bIns="0" anchor="ctr">
            <a:noAutofit/>
          </a:bodyPr>
          <a:lstStyle>
            <a:lvl1pPr>
              <a:defRPr sz="4000" b="0" i="0" baseline="0">
                <a:solidFill>
                  <a:schemeClr val="bg1"/>
                </a:solidFill>
                <a:latin typeface="Arial" panose="020B0604020202020204" pitchFamily="34" charset="0"/>
                <a:ea typeface="AIB Case Medium" panose="020B0504000000000000" pitchFamily="34" charset="0"/>
                <a:cs typeface="Arial" panose="020B0604020202020204" pitchFamily="34" charset="0"/>
              </a:defRPr>
            </a:lvl1pPr>
          </a:lstStyle>
          <a:p>
            <a:r>
              <a:rPr lang="en-US"/>
              <a:t>Section title in sentence c</a:t>
            </a:r>
            <a:r>
              <a:t>ase,</a:t>
            </a:r>
            <a:br>
              <a:rPr lang="en-US"/>
            </a:br>
            <a:r>
              <a:rPr lang="en-US"/>
              <a:t>AIB Case 44 </a:t>
            </a:r>
            <a:r>
              <a:t>pt</a:t>
            </a:r>
            <a:r>
              <a:rPr lang="en-US"/>
              <a:t>.</a:t>
            </a:r>
            <a:endParaRPr/>
          </a:p>
        </p:txBody>
      </p:sp>
      <p:cxnSp>
        <p:nvCxnSpPr>
          <p:cNvPr id="4" name="Straight Connector 3">
            <a:extLst>
              <a:ext uri="{FF2B5EF4-FFF2-40B4-BE49-F238E27FC236}">
                <a16:creationId xmlns:a16="http://schemas.microsoft.com/office/drawing/2014/main" id="{4E69CCBE-5265-E8E6-1F76-602F47014EF9}"/>
              </a:ext>
            </a:extLst>
          </p:cNvPr>
          <p:cNvCxnSpPr>
            <a:cxnSpLocks/>
          </p:cNvCxnSpPr>
          <p:nvPr/>
        </p:nvCxnSpPr>
        <p:spPr>
          <a:xfrm>
            <a:off x="1878692" y="2180771"/>
            <a:ext cx="0" cy="2496457"/>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descr="A purple letter on a black background&#10;&#10;AI-generated content may be incorrect.">
            <a:extLst>
              <a:ext uri="{FF2B5EF4-FFF2-40B4-BE49-F238E27FC236}">
                <a16:creationId xmlns:a16="http://schemas.microsoft.com/office/drawing/2014/main" id="{372584CC-2F70-03AA-D071-C6D18D355C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4081" y="6442650"/>
            <a:ext cx="1675301" cy="222815"/>
          </a:xfrm>
          <a:prstGeom prst="rect">
            <a:avLst/>
          </a:prstGeom>
        </p:spPr>
      </p:pic>
    </p:spTree>
    <p:extLst>
      <p:ext uri="{BB962C8B-B14F-4D97-AF65-F5344CB8AC3E}">
        <p14:creationId xmlns:p14="http://schemas.microsoft.com/office/powerpoint/2010/main" val="2521266568"/>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5_Custom Layout">
    <p:bg>
      <p:bgPr>
        <a:solidFill>
          <a:schemeClr val="accent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9837247-6133-F3E0-BBFE-5EFDCABE7ACF}"/>
              </a:ext>
            </a:extLst>
          </p:cNvPr>
          <p:cNvSpPr/>
          <p:nvPr/>
        </p:nvSpPr>
        <p:spPr>
          <a:xfrm>
            <a:off x="4353843" y="0"/>
            <a:ext cx="7838157" cy="6858000"/>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3" name="Rectangle 2">
            <a:extLst>
              <a:ext uri="{FF2B5EF4-FFF2-40B4-BE49-F238E27FC236}">
                <a16:creationId xmlns:a16="http://schemas.microsoft.com/office/drawing/2014/main" id="{3C3549D6-CFDC-BF8D-9AB9-22088061DC7C}"/>
              </a:ext>
            </a:extLst>
          </p:cNvPr>
          <p:cNvSpPr/>
          <p:nvPr/>
        </p:nvSpPr>
        <p:spPr>
          <a:xfrm>
            <a:off x="4353843" y="533400"/>
            <a:ext cx="7304757" cy="5791199"/>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9" name="Text Placeholder 8">
            <a:extLst>
              <a:ext uri="{FF2B5EF4-FFF2-40B4-BE49-F238E27FC236}">
                <a16:creationId xmlns:a16="http://schemas.microsoft.com/office/drawing/2014/main" id="{6ECE84A6-B4A8-A2E8-8B4B-58238F407957}"/>
              </a:ext>
            </a:extLst>
          </p:cNvPr>
          <p:cNvSpPr>
            <a:spLocks noGrp="1"/>
          </p:cNvSpPr>
          <p:nvPr>
            <p:ph type="body" sz="quarter" idx="13"/>
          </p:nvPr>
        </p:nvSpPr>
        <p:spPr>
          <a:xfrm>
            <a:off x="4963443" y="1006475"/>
            <a:ext cx="6085557" cy="48450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94743DB5-7733-1F93-82A7-C0C12037846E}"/>
              </a:ext>
            </a:extLst>
          </p:cNvPr>
          <p:cNvSpPr>
            <a:spLocks noGrp="1"/>
          </p:cNvSpPr>
          <p:nvPr>
            <p:ph type="title" hasCustomPrompt="1"/>
          </p:nvPr>
        </p:nvSpPr>
        <p:spPr>
          <a:xfrm>
            <a:off x="533401" y="781050"/>
            <a:ext cx="3544888" cy="1243417"/>
          </a:xfrm>
        </p:spPr>
        <p:txBody>
          <a:bodyPr wrap="square" rIns="0" anchor="t">
            <a:spAutoFit/>
          </a:bodyPr>
          <a:lstStyle>
            <a:lvl1pPr>
              <a:lnSpc>
                <a:spcPct val="85000"/>
              </a:lnSpc>
              <a:defRPr sz="4400" b="0" i="0" spc="0" baseline="0">
                <a:solidFill>
                  <a:schemeClr val="tx1"/>
                </a:solidFill>
                <a:latin typeface="Arial" panose="020B0604020202020204" pitchFamily="34" charset="0"/>
              </a:defRPr>
            </a:lvl1pPr>
          </a:lstStyle>
          <a:p>
            <a:r>
              <a:rPr lang="en-US"/>
              <a:t>Click to add title</a:t>
            </a:r>
          </a:p>
        </p:txBody>
      </p:sp>
      <p:sp>
        <p:nvSpPr>
          <p:cNvPr id="6" name="Text Placeholder 5">
            <a:extLst>
              <a:ext uri="{FF2B5EF4-FFF2-40B4-BE49-F238E27FC236}">
                <a16:creationId xmlns:a16="http://schemas.microsoft.com/office/drawing/2014/main" id="{FAC17C8B-9322-2D58-48B6-3B73A518A16A}"/>
              </a:ext>
            </a:extLst>
          </p:cNvPr>
          <p:cNvSpPr>
            <a:spLocks noGrp="1"/>
          </p:cNvSpPr>
          <p:nvPr>
            <p:ph type="body" sz="quarter" idx="10" hasCustomPrompt="1"/>
          </p:nvPr>
        </p:nvSpPr>
        <p:spPr>
          <a:xfrm>
            <a:off x="533400" y="3429000"/>
            <a:ext cx="3544888" cy="1862048"/>
          </a:xfrm>
        </p:spPr>
        <p:txBody>
          <a:bodyPr tIns="274320">
            <a:spAutoFit/>
          </a:bodyPr>
          <a:lstStyle>
            <a:lvl1pPr marL="0" indent="0">
              <a:spcBef>
                <a:spcPts val="1200"/>
              </a:spcBef>
              <a:buClr>
                <a:schemeClr val="tx1"/>
              </a:buClr>
              <a:buFont typeface="Bahnschrift" panose="020B0604020202020204" pitchFamily="34" charset="0"/>
              <a:buNone/>
              <a:defRPr sz="2000" b="0" i="0" spc="0" baseline="0">
                <a:solidFill>
                  <a:schemeClr val="tx1"/>
                </a:solidFill>
                <a:latin typeface="Arial" panose="020B0604020202020204" pitchFamily="34" charset="0"/>
              </a:defRPr>
            </a:lvl1pPr>
            <a:lvl2pPr marL="292100" indent="-292100">
              <a:buClr>
                <a:schemeClr val="bg1"/>
              </a:buClr>
              <a:defRPr sz="2000">
                <a:solidFill>
                  <a:schemeClr val="bg1"/>
                </a:solidFill>
                <a:latin typeface="Bahnschrift" panose="020B0502040204020203" pitchFamily="34" charset="0"/>
              </a:defRPr>
            </a:lvl2pPr>
            <a:lvl3pPr marL="292100" indent="0">
              <a:buClr>
                <a:schemeClr val="bg1"/>
              </a:buClr>
              <a:buNone/>
              <a:defRPr sz="1800">
                <a:solidFill>
                  <a:schemeClr val="bg1"/>
                </a:solidFill>
                <a:latin typeface="Bahnschrift" panose="020B0502040204020203" pitchFamily="34" charset="0"/>
              </a:defRPr>
            </a:lvl3pPr>
            <a:lvl4pPr>
              <a:buClr>
                <a:schemeClr val="bg1"/>
              </a:buClr>
              <a:defRPr sz="1800">
                <a:solidFill>
                  <a:schemeClr val="bg1"/>
                </a:solidFill>
                <a:latin typeface="Bahnschrift" panose="020B0502040204020203" pitchFamily="34" charset="0"/>
              </a:defRPr>
            </a:lvl4pPr>
            <a:lvl5pPr>
              <a:buClr>
                <a:schemeClr val="bg1"/>
              </a:buClr>
              <a:defRPr sz="1800">
                <a:solidFill>
                  <a:schemeClr val="bg1"/>
                </a:solidFill>
                <a:latin typeface="Bahnschrift" panose="020B0502040204020203" pitchFamily="34" charset="0"/>
              </a:defRPr>
            </a:lvl5pPr>
          </a:lstStyle>
          <a:p>
            <a:pPr lvl="0"/>
            <a:r>
              <a:rPr lang="en-US"/>
              <a:t>Optional subtitle or summary. Adjust placement by snapping the top of this box to bottom of title placeholder above.</a:t>
            </a:r>
          </a:p>
        </p:txBody>
      </p:sp>
      <p:pic>
        <p:nvPicPr>
          <p:cNvPr id="4" name="Picture 3" descr="A purple letter on a black background&#10;&#10;AI-generated content may be incorrect.">
            <a:extLst>
              <a:ext uri="{FF2B5EF4-FFF2-40B4-BE49-F238E27FC236}">
                <a16:creationId xmlns:a16="http://schemas.microsoft.com/office/drawing/2014/main" id="{C43586BA-5703-093A-0040-F15E006474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3299" y="6449728"/>
            <a:ext cx="1675301" cy="222815"/>
          </a:xfrm>
          <a:prstGeom prst="rect">
            <a:avLst/>
          </a:prstGeom>
        </p:spPr>
      </p:pic>
    </p:spTree>
    <p:extLst>
      <p:ext uri="{BB962C8B-B14F-4D97-AF65-F5344CB8AC3E}">
        <p14:creationId xmlns:p14="http://schemas.microsoft.com/office/powerpoint/2010/main" val="1022279973"/>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14_Custom Layout">
    <p:bg>
      <p:bgPr>
        <a:solidFill>
          <a:schemeClr val="accent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9837247-6133-F3E0-BBFE-5EFDCABE7ACF}"/>
              </a:ext>
            </a:extLst>
          </p:cNvPr>
          <p:cNvSpPr/>
          <p:nvPr/>
        </p:nvSpPr>
        <p:spPr>
          <a:xfrm>
            <a:off x="4353843" y="0"/>
            <a:ext cx="7838157" cy="6858000"/>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3" name="Rectangle 2">
            <a:extLst>
              <a:ext uri="{FF2B5EF4-FFF2-40B4-BE49-F238E27FC236}">
                <a16:creationId xmlns:a16="http://schemas.microsoft.com/office/drawing/2014/main" id="{3C3549D6-CFDC-BF8D-9AB9-22088061DC7C}"/>
              </a:ext>
            </a:extLst>
          </p:cNvPr>
          <p:cNvSpPr/>
          <p:nvPr/>
        </p:nvSpPr>
        <p:spPr>
          <a:xfrm>
            <a:off x="4353843" y="533400"/>
            <a:ext cx="7304757" cy="5791199"/>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23" name="Rectangle 22">
            <a:extLst>
              <a:ext uri="{FF2B5EF4-FFF2-40B4-BE49-F238E27FC236}">
                <a16:creationId xmlns:a16="http://schemas.microsoft.com/office/drawing/2014/main" id="{A62ADA19-2207-F9A9-C42B-348509CAD068}"/>
              </a:ext>
            </a:extLst>
          </p:cNvPr>
          <p:cNvSpPr/>
          <p:nvPr/>
        </p:nvSpPr>
        <p:spPr>
          <a:xfrm>
            <a:off x="8248012" y="2166330"/>
            <a:ext cx="3943988" cy="2896623"/>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2" name="Title 1">
            <a:extLst>
              <a:ext uri="{FF2B5EF4-FFF2-40B4-BE49-F238E27FC236}">
                <a16:creationId xmlns:a16="http://schemas.microsoft.com/office/drawing/2014/main" id="{94743DB5-7733-1F93-82A7-C0C12037846E}"/>
              </a:ext>
            </a:extLst>
          </p:cNvPr>
          <p:cNvSpPr>
            <a:spLocks noGrp="1"/>
          </p:cNvSpPr>
          <p:nvPr>
            <p:ph type="title" hasCustomPrompt="1"/>
          </p:nvPr>
        </p:nvSpPr>
        <p:spPr>
          <a:xfrm>
            <a:off x="533401" y="781050"/>
            <a:ext cx="3544888" cy="1243417"/>
          </a:xfrm>
        </p:spPr>
        <p:txBody>
          <a:bodyPr wrap="square" rIns="0" anchor="t">
            <a:spAutoFit/>
          </a:bodyPr>
          <a:lstStyle>
            <a:lvl1pPr>
              <a:lnSpc>
                <a:spcPct val="85000"/>
              </a:lnSpc>
              <a:defRPr sz="4400" b="0" i="0" spc="0" baseline="0">
                <a:solidFill>
                  <a:schemeClr val="tx1"/>
                </a:solidFill>
                <a:latin typeface="Arial" panose="020B0604020202020204" pitchFamily="34" charset="0"/>
              </a:defRPr>
            </a:lvl1pPr>
          </a:lstStyle>
          <a:p>
            <a:r>
              <a:rPr lang="en-US"/>
              <a:t>Click to add title</a:t>
            </a:r>
          </a:p>
        </p:txBody>
      </p:sp>
      <p:sp>
        <p:nvSpPr>
          <p:cNvPr id="6" name="Text Placeholder 5">
            <a:extLst>
              <a:ext uri="{FF2B5EF4-FFF2-40B4-BE49-F238E27FC236}">
                <a16:creationId xmlns:a16="http://schemas.microsoft.com/office/drawing/2014/main" id="{FAC17C8B-9322-2D58-48B6-3B73A518A16A}"/>
              </a:ext>
            </a:extLst>
          </p:cNvPr>
          <p:cNvSpPr>
            <a:spLocks noGrp="1"/>
          </p:cNvSpPr>
          <p:nvPr>
            <p:ph type="body" sz="quarter" idx="10" hasCustomPrompt="1"/>
          </p:nvPr>
        </p:nvSpPr>
        <p:spPr>
          <a:xfrm>
            <a:off x="533400" y="3429000"/>
            <a:ext cx="3544888" cy="1431161"/>
          </a:xfrm>
        </p:spPr>
        <p:txBody>
          <a:bodyPr vert="horz" lIns="0" tIns="274320" rIns="91440" bIns="45720" rtlCol="0">
            <a:spAutoFit/>
          </a:bodyPr>
          <a:lstStyle>
            <a:lvl1pPr>
              <a:defRPr lang="en-US" b="0" i="0" spc="0" dirty="0">
                <a:latin typeface="Arial" panose="020B0604020202020204" pitchFamily="34" charset="0"/>
              </a:defRPr>
            </a:lvl1pPr>
          </a:lstStyle>
          <a:p>
            <a:pPr marL="0" lvl="0" indent="0">
              <a:spcBef>
                <a:spcPts val="1200"/>
              </a:spcBef>
              <a:buClr>
                <a:schemeClr val="tx1"/>
              </a:buClr>
              <a:buFont typeface="Bahnschrift" panose="020B0604020202020204" pitchFamily="34" charset="0"/>
              <a:buNone/>
            </a:pPr>
            <a:r>
              <a:rPr lang="en-US"/>
              <a:t>Optional subtitle or summary. Adjust placement by snapping the top of this box to bottom of title placeholder above.</a:t>
            </a:r>
          </a:p>
        </p:txBody>
      </p:sp>
      <p:sp>
        <p:nvSpPr>
          <p:cNvPr id="7" name="Text Placeholder 6">
            <a:extLst>
              <a:ext uri="{FF2B5EF4-FFF2-40B4-BE49-F238E27FC236}">
                <a16:creationId xmlns:a16="http://schemas.microsoft.com/office/drawing/2014/main" id="{01E88CF6-0DF5-0F59-6BCB-7B5536CDE79C}"/>
              </a:ext>
            </a:extLst>
          </p:cNvPr>
          <p:cNvSpPr>
            <a:spLocks noGrp="1"/>
          </p:cNvSpPr>
          <p:nvPr>
            <p:ph type="body" sz="quarter" idx="12" hasCustomPrompt="1"/>
          </p:nvPr>
        </p:nvSpPr>
        <p:spPr>
          <a:xfrm>
            <a:off x="5143501" y="1340301"/>
            <a:ext cx="5200650" cy="630942"/>
          </a:xfrm>
        </p:spPr>
        <p:txBody>
          <a:bodyPr tIns="45720" rIns="0" bIns="274320">
            <a:spAutoFit/>
          </a:bodyPr>
          <a:lstStyle>
            <a:lvl1pPr marL="0" indent="0">
              <a:lnSpc>
                <a:spcPct val="100000"/>
              </a:lnSpc>
              <a:spcBef>
                <a:spcPts val="3000"/>
              </a:spcBef>
              <a:spcAft>
                <a:spcPts val="0"/>
              </a:spcAft>
              <a:buFont typeface="Bahnschrift" panose="020B0604020202020204" pitchFamily="34" charset="0"/>
              <a:buChar char="​"/>
              <a:defRPr sz="2000" b="0" i="0">
                <a:solidFill>
                  <a:srgbClr val="7B1979"/>
                </a:solidFill>
                <a:latin typeface="Arial" panose="020B0604020202020204" pitchFamily="34" charset="0"/>
                <a:cs typeface="Arial" panose="020B0604020202020204" pitchFamily="34" charset="0"/>
              </a:defRPr>
            </a:lvl1pPr>
            <a:lvl2pPr marL="0" indent="0">
              <a:lnSpc>
                <a:spcPct val="100000"/>
              </a:lnSpc>
              <a:spcBef>
                <a:spcPts val="1600"/>
              </a:spcBef>
              <a:buClr>
                <a:srgbClr val="FF6600"/>
              </a:buClr>
              <a:buFont typeface="Bahnschrift" panose="020B0604020202020204" pitchFamily="34" charset="0"/>
              <a:buChar char="​"/>
              <a:defRPr sz="1800">
                <a:solidFill>
                  <a:schemeClr val="bg1"/>
                </a:solidFill>
              </a:defRPr>
            </a:lvl2pPr>
            <a:lvl3pPr marL="285750" indent="-285750">
              <a:lnSpc>
                <a:spcPct val="100000"/>
              </a:lnSpc>
              <a:spcBef>
                <a:spcPts val="1400"/>
              </a:spcBef>
              <a:buClr>
                <a:srgbClr val="FF6600"/>
              </a:buClr>
              <a:buFont typeface="Wingdings" panose="05000000000000000000" pitchFamily="2" charset="2"/>
              <a:buChar char="à"/>
              <a:defRPr sz="1800">
                <a:solidFill>
                  <a:schemeClr val="bg1"/>
                </a:solidFill>
              </a:defRPr>
            </a:lvl3pPr>
            <a:lvl4pPr marL="285750" indent="-225425">
              <a:lnSpc>
                <a:spcPct val="100000"/>
              </a:lnSpc>
              <a:spcBef>
                <a:spcPts val="1400"/>
              </a:spcBef>
              <a:buSzPct val="80000"/>
              <a:buFont typeface="Wingdings" panose="05000000000000000000" pitchFamily="2" charset="2"/>
              <a:buChar char=""/>
              <a:defRPr sz="1800">
                <a:solidFill>
                  <a:schemeClr val="bg1"/>
                </a:solidFill>
              </a:defRPr>
            </a:lvl4pPr>
            <a:lvl5pPr marL="514350" indent="-228600">
              <a:lnSpc>
                <a:spcPct val="100000"/>
              </a:lnSpc>
              <a:spcBef>
                <a:spcPts val="1200"/>
              </a:spcBef>
              <a:buSzPct val="80000"/>
              <a:buFont typeface="Wingdings" panose="05000000000000000000" pitchFamily="2" charset="2"/>
              <a:buChar char=""/>
              <a:defRPr sz="1800">
                <a:solidFill>
                  <a:schemeClr val="bg1"/>
                </a:solidFill>
              </a:defRPr>
            </a:lvl5pPr>
          </a:lstStyle>
          <a:p>
            <a:pPr marL="0" marR="0" lvl="0" indent="0" algn="l" defTabSz="914400" rtl="0" eaLnBrk="1" fontAlgn="auto" latinLnBrk="0" hangingPunct="1">
              <a:lnSpc>
                <a:spcPct val="100000"/>
              </a:lnSpc>
              <a:spcBef>
                <a:spcPts val="1600"/>
              </a:spcBef>
              <a:spcAft>
                <a:spcPts val="0"/>
              </a:spcAft>
              <a:buClr>
                <a:srgbClr val="FF6600"/>
              </a:buClr>
              <a:buSzPct val="80000"/>
              <a:buFont typeface="Bahnschrift" panose="020B0604020202020204" pitchFamily="34" charset="0"/>
              <a:buChar char="​"/>
              <a:tabLst/>
              <a:defRPr/>
            </a:pPr>
            <a:r>
              <a:rPr lang="en-US"/>
              <a:t>Header in sentence case</a:t>
            </a:r>
          </a:p>
        </p:txBody>
      </p:sp>
      <p:sp>
        <p:nvSpPr>
          <p:cNvPr id="16" name="Text Placeholder 6">
            <a:extLst>
              <a:ext uri="{FF2B5EF4-FFF2-40B4-BE49-F238E27FC236}">
                <a16:creationId xmlns:a16="http://schemas.microsoft.com/office/drawing/2014/main" id="{E263606A-6BAB-B119-0F06-833E6C7AB1D1}"/>
              </a:ext>
            </a:extLst>
          </p:cNvPr>
          <p:cNvSpPr>
            <a:spLocks noGrp="1"/>
          </p:cNvSpPr>
          <p:nvPr>
            <p:ph type="body" sz="quarter" idx="17" hasCustomPrompt="1"/>
          </p:nvPr>
        </p:nvSpPr>
        <p:spPr>
          <a:xfrm>
            <a:off x="5143501" y="1979045"/>
            <a:ext cx="2619150" cy="2453360"/>
          </a:xfrm>
        </p:spPr>
        <p:txBody>
          <a:bodyPr tIns="45720" rIns="0" bIns="0"/>
          <a:lstStyle>
            <a:lvl1pPr marL="0" indent="0">
              <a:lnSpc>
                <a:spcPct val="100000"/>
              </a:lnSpc>
              <a:spcBef>
                <a:spcPts val="2000"/>
              </a:spcBef>
              <a:spcAft>
                <a:spcPts val="0"/>
              </a:spcAft>
              <a:buFont typeface="Bahnschrift" panose="020B0604020202020204" pitchFamily="34" charset="0"/>
              <a:buChar char="​"/>
              <a:defRPr sz="2000" b="1">
                <a:solidFill>
                  <a:srgbClr val="FF6600"/>
                </a:solidFill>
              </a:defRPr>
            </a:lvl1pPr>
            <a:lvl2pPr marL="0" indent="0">
              <a:lnSpc>
                <a:spcPct val="100000"/>
              </a:lnSpc>
              <a:spcBef>
                <a:spcPts val="1600"/>
              </a:spcBef>
              <a:buClr>
                <a:srgbClr val="FF6600"/>
              </a:buClr>
              <a:buFont typeface="Bahnschrift" panose="020B0604020202020204" pitchFamily="34" charset="0"/>
              <a:buChar char="​"/>
              <a:defRPr sz="1800">
                <a:solidFill>
                  <a:schemeClr val="bg1"/>
                </a:solidFill>
              </a:defRPr>
            </a:lvl2pPr>
            <a:lvl3pPr marL="342900" indent="-342900">
              <a:lnSpc>
                <a:spcPct val="100000"/>
              </a:lnSpc>
              <a:spcBef>
                <a:spcPts val="1400"/>
              </a:spcBef>
              <a:buClr>
                <a:srgbClr val="FF6600"/>
              </a:buClr>
              <a:buSzPct val="100000"/>
              <a:buFont typeface="Wingdings" panose="05000000000000000000" pitchFamily="2" charset="2"/>
              <a:buChar char="à"/>
              <a:defRPr sz="1800" b="0" i="0">
                <a:solidFill>
                  <a:schemeClr val="bg1"/>
                </a:solidFill>
                <a:latin typeface="Arial" panose="020B0604020202020204" pitchFamily="34" charset="0"/>
                <a:cs typeface="Arial" panose="020B0604020202020204" pitchFamily="34" charset="0"/>
              </a:defRPr>
            </a:lvl3pPr>
            <a:lvl4pPr marL="285750" indent="-225425">
              <a:lnSpc>
                <a:spcPct val="100000"/>
              </a:lnSpc>
              <a:spcBef>
                <a:spcPts val="1400"/>
              </a:spcBef>
              <a:buSzPct val="80000"/>
              <a:buFont typeface="Wingdings" panose="05000000000000000000" pitchFamily="2" charset="2"/>
              <a:buChar char=""/>
              <a:defRPr sz="1800">
                <a:solidFill>
                  <a:schemeClr val="bg1"/>
                </a:solidFill>
              </a:defRPr>
            </a:lvl4pPr>
            <a:lvl5pPr marL="514350" indent="-228600">
              <a:lnSpc>
                <a:spcPct val="100000"/>
              </a:lnSpc>
              <a:spcBef>
                <a:spcPts val="1200"/>
              </a:spcBef>
              <a:buSzPct val="80000"/>
              <a:buFont typeface="Wingdings" panose="05000000000000000000" pitchFamily="2" charset="2"/>
              <a:buChar char=""/>
              <a:defRPr sz="1800">
                <a:solidFill>
                  <a:schemeClr val="bg1"/>
                </a:solidFill>
              </a:defRPr>
            </a:lvl5pPr>
          </a:lstStyle>
          <a:p>
            <a:pPr lvl="2"/>
            <a:r>
              <a:rPr lang="en-US"/>
              <a:t>Bulleted text with emphasis</a:t>
            </a:r>
          </a:p>
        </p:txBody>
      </p:sp>
      <p:pic>
        <p:nvPicPr>
          <p:cNvPr id="59" name="Picture 58" descr="A black and silver computer&#10;&#10;AI-generated content may be incorrect.">
            <a:extLst>
              <a:ext uri="{FF2B5EF4-FFF2-40B4-BE49-F238E27FC236}">
                <a16:creationId xmlns:a16="http://schemas.microsoft.com/office/drawing/2014/main" id="{7AD54D98-B5EF-2181-6C2B-A2909C17AA73}"/>
              </a:ext>
            </a:extLst>
          </p:cNvPr>
          <p:cNvPicPr/>
          <p:nvPr/>
        </p:nvPicPr>
        <p:blipFill>
          <a:blip r:embed="rId2">
            <a:extLst>
              <a:ext uri="{28A0092B-C50C-407E-A947-70E740481C1C}">
                <a14:useLocalDpi xmlns:a14="http://schemas.microsoft.com/office/drawing/2010/main" val="0"/>
              </a:ext>
            </a:extLst>
          </a:blip>
          <a:srcRect l="3310" t="3462" r="24891" b="6538"/>
          <a:stretch/>
        </p:blipFill>
        <p:spPr>
          <a:xfrm>
            <a:off x="7566717" y="2009525"/>
            <a:ext cx="4625283" cy="3360986"/>
          </a:xfrm>
          <a:prstGeom prst="rect">
            <a:avLst/>
          </a:prstGeom>
        </p:spPr>
      </p:pic>
      <p:sp>
        <p:nvSpPr>
          <p:cNvPr id="4" name="Picture Placeholder 7">
            <a:extLst>
              <a:ext uri="{FF2B5EF4-FFF2-40B4-BE49-F238E27FC236}">
                <a16:creationId xmlns:a16="http://schemas.microsoft.com/office/drawing/2014/main" id="{640A1EC5-5584-4BDF-79EC-78AD24B2DDB0}"/>
              </a:ext>
            </a:extLst>
          </p:cNvPr>
          <p:cNvSpPr>
            <a:spLocks noGrp="1"/>
          </p:cNvSpPr>
          <p:nvPr>
            <p:ph type="pic" sz="quarter" idx="14" hasCustomPrompt="1"/>
          </p:nvPr>
        </p:nvSpPr>
        <p:spPr>
          <a:xfrm>
            <a:off x="8296050" y="2221490"/>
            <a:ext cx="3895950" cy="2782309"/>
          </a:xfrm>
          <a:solidFill>
            <a:schemeClr val="tx1"/>
          </a:solidFill>
        </p:spPr>
        <p:txBody>
          <a:bodyPr bIns="1005840" anchor="ctr"/>
          <a:lstStyle>
            <a:lvl1pPr marL="0" indent="0" algn="ctr">
              <a:buNone/>
              <a:defRPr>
                <a:solidFill>
                  <a:schemeClr val="accent5"/>
                </a:solidFill>
              </a:defRPr>
            </a:lvl1pPr>
          </a:lstStyle>
          <a:p>
            <a:r>
              <a:rPr lang="en-US"/>
              <a:t>Click icon to insert image</a:t>
            </a:r>
          </a:p>
        </p:txBody>
      </p:sp>
      <p:pic>
        <p:nvPicPr>
          <p:cNvPr id="8" name="Picture 7" descr="A purple letter on a black background&#10;&#10;AI-generated content may be incorrect.">
            <a:extLst>
              <a:ext uri="{FF2B5EF4-FFF2-40B4-BE49-F238E27FC236}">
                <a16:creationId xmlns:a16="http://schemas.microsoft.com/office/drawing/2014/main" id="{AA49132F-41D1-64D3-813E-582EA8C14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83299" y="6442650"/>
            <a:ext cx="1675301" cy="222815"/>
          </a:xfrm>
          <a:prstGeom prst="rect">
            <a:avLst/>
          </a:prstGeom>
        </p:spPr>
      </p:pic>
    </p:spTree>
    <p:extLst>
      <p:ext uri="{BB962C8B-B14F-4D97-AF65-F5344CB8AC3E}">
        <p14:creationId xmlns:p14="http://schemas.microsoft.com/office/powerpoint/2010/main" val="312806292"/>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6_Custom Layout">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C3549D6-CFDC-BF8D-9AB9-22088061DC7C}"/>
              </a:ext>
            </a:extLst>
          </p:cNvPr>
          <p:cNvSpPr/>
          <p:nvPr/>
        </p:nvSpPr>
        <p:spPr bwMode="invGray">
          <a:xfrm>
            <a:off x="533400" y="533400"/>
            <a:ext cx="7304757" cy="5791199"/>
          </a:xfrm>
          <a:prstGeom prst="rect">
            <a:avLst/>
          </a:prstGeom>
          <a:solidFill>
            <a:srgbClr val="7B197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2" name="Title 1">
            <a:extLst>
              <a:ext uri="{FF2B5EF4-FFF2-40B4-BE49-F238E27FC236}">
                <a16:creationId xmlns:a16="http://schemas.microsoft.com/office/drawing/2014/main" id="{94743DB5-7733-1F93-82A7-C0C12037846E}"/>
              </a:ext>
            </a:extLst>
          </p:cNvPr>
          <p:cNvSpPr>
            <a:spLocks noGrp="1"/>
          </p:cNvSpPr>
          <p:nvPr>
            <p:ph type="title" hasCustomPrompt="1"/>
          </p:nvPr>
        </p:nvSpPr>
        <p:spPr>
          <a:xfrm>
            <a:off x="1051561" y="966193"/>
            <a:ext cx="5288278" cy="667875"/>
          </a:xfrm>
        </p:spPr>
        <p:txBody>
          <a:bodyPr wrap="square" rIns="0" anchor="t">
            <a:spAutoFit/>
          </a:bodyPr>
          <a:lstStyle>
            <a:lvl1pPr>
              <a:lnSpc>
                <a:spcPct val="85000"/>
              </a:lnSpc>
              <a:defRPr sz="4400" b="0" i="0" spc="0" baseline="0">
                <a:solidFill>
                  <a:srgbClr val="FFFFFF"/>
                </a:solidFill>
                <a:latin typeface="Arial" panose="020B0604020202020204" pitchFamily="34" charset="0"/>
                <a:ea typeface="AIB Case Medium" panose="020B0504000000000000" pitchFamily="34" charset="0"/>
                <a:cs typeface="Arial" panose="020B0604020202020204" pitchFamily="34" charset="0"/>
              </a:defRPr>
            </a:lvl1pPr>
          </a:lstStyle>
          <a:p>
            <a:r>
              <a:rPr lang="en-US"/>
              <a:t>Click to add title</a:t>
            </a:r>
          </a:p>
        </p:txBody>
      </p:sp>
      <p:sp>
        <p:nvSpPr>
          <p:cNvPr id="7" name="Text Placeholder 6">
            <a:extLst>
              <a:ext uri="{FF2B5EF4-FFF2-40B4-BE49-F238E27FC236}">
                <a16:creationId xmlns:a16="http://schemas.microsoft.com/office/drawing/2014/main" id="{01E88CF6-0DF5-0F59-6BCB-7B5536CDE79C}"/>
              </a:ext>
            </a:extLst>
          </p:cNvPr>
          <p:cNvSpPr>
            <a:spLocks noGrp="1"/>
          </p:cNvSpPr>
          <p:nvPr>
            <p:ph type="body" sz="quarter" idx="12" hasCustomPrompt="1"/>
          </p:nvPr>
        </p:nvSpPr>
        <p:spPr>
          <a:xfrm>
            <a:off x="1051561" y="2440441"/>
            <a:ext cx="5288279" cy="3320280"/>
          </a:xfrm>
        </p:spPr>
        <p:txBody>
          <a:bodyPr tIns="274320" rIns="0" bIns="0"/>
          <a:lstStyle>
            <a:lvl1pPr marL="0" indent="0">
              <a:lnSpc>
                <a:spcPct val="100000"/>
              </a:lnSpc>
              <a:spcBef>
                <a:spcPts val="3000"/>
              </a:spcBef>
              <a:spcAft>
                <a:spcPts val="0"/>
              </a:spcAft>
              <a:buFont typeface="Bahnschrift" panose="020B0604020202020204" pitchFamily="34" charset="0"/>
              <a:buChar char="​"/>
              <a:defRPr sz="1800" b="0" i="0">
                <a:solidFill>
                  <a:schemeClr val="bg1"/>
                </a:solidFill>
                <a:latin typeface="Arial" panose="020B0604020202020204" pitchFamily="34" charset="0"/>
                <a:ea typeface="AIB Case" panose="020B0504000000000000" pitchFamily="34" charset="0"/>
              </a:defRPr>
            </a:lvl1pPr>
            <a:lvl2pPr marL="285750" indent="-285750">
              <a:lnSpc>
                <a:spcPct val="100000"/>
              </a:lnSpc>
              <a:spcBef>
                <a:spcPts val="1800"/>
              </a:spcBef>
              <a:buClr>
                <a:srgbClr val="FF6600"/>
              </a:buClr>
              <a:buSzPct val="100000"/>
              <a:buFont typeface="Wingdings" panose="05000000000000000000" pitchFamily="2" charset="2"/>
              <a:buChar char="à"/>
              <a:defRPr sz="1800" b="0" i="0">
                <a:solidFill>
                  <a:schemeClr val="bg1"/>
                </a:solidFill>
                <a:latin typeface="Arial" panose="020B0604020202020204" pitchFamily="34" charset="0"/>
                <a:ea typeface="AIB Case" panose="020B0504000000000000" pitchFamily="34" charset="0"/>
              </a:defRPr>
            </a:lvl2pPr>
            <a:lvl3pPr marL="288925" indent="-228600">
              <a:lnSpc>
                <a:spcPct val="100000"/>
              </a:lnSpc>
              <a:spcBef>
                <a:spcPts val="1800"/>
              </a:spcBef>
              <a:buClr>
                <a:srgbClr val="FFFFFF"/>
              </a:buClr>
              <a:buFont typeface="Wingdings" panose="05000000000000000000" pitchFamily="2" charset="2"/>
              <a:buChar char=""/>
              <a:defRPr sz="1800" b="0" i="0">
                <a:solidFill>
                  <a:schemeClr val="bg1"/>
                </a:solidFill>
                <a:latin typeface="Arial" panose="020B0604020202020204" pitchFamily="34" charset="0"/>
                <a:ea typeface="AIB Case" panose="020B0504000000000000" pitchFamily="34" charset="0"/>
              </a:defRPr>
            </a:lvl3pPr>
            <a:lvl4pPr marL="571500" indent="-282575">
              <a:lnSpc>
                <a:spcPct val="100000"/>
              </a:lnSpc>
              <a:spcBef>
                <a:spcPts val="1200"/>
              </a:spcBef>
              <a:buClr>
                <a:schemeClr val="bg1"/>
              </a:buClr>
              <a:buSzPct val="80000"/>
              <a:buFont typeface="Wingdings" panose="05000000000000000000" pitchFamily="2" charset="2"/>
              <a:buChar char=""/>
              <a:defRPr sz="1800" b="0" i="0">
                <a:solidFill>
                  <a:schemeClr val="bg1"/>
                </a:solidFill>
                <a:latin typeface="Arial" panose="020B0604020202020204" pitchFamily="34" charset="0"/>
                <a:ea typeface="AIB Case" panose="020B0504000000000000" pitchFamily="34" charset="0"/>
              </a:defRPr>
            </a:lvl4pPr>
            <a:lvl5pPr marL="631825" indent="-288925">
              <a:lnSpc>
                <a:spcPct val="100000"/>
              </a:lnSpc>
              <a:spcBef>
                <a:spcPts val="1200"/>
              </a:spcBef>
              <a:buClr>
                <a:schemeClr val="bg1"/>
              </a:buClr>
              <a:buSzPct val="80000"/>
              <a:buFont typeface="Wingdings" panose="05000000000000000000" pitchFamily="2" charset="2"/>
              <a:buChar char=""/>
              <a:defRPr sz="1800">
                <a:solidFill>
                  <a:schemeClr val="bg1"/>
                </a:solidFill>
              </a:defRPr>
            </a:lvl5pPr>
          </a:lstStyle>
          <a:p>
            <a:pPr lvl="0"/>
            <a:r>
              <a:rPr lang="en-US"/>
              <a:t>Click to add text – press Enter and Tab up to four times for additional text styles</a:t>
            </a:r>
          </a:p>
          <a:p>
            <a:pPr lvl="1"/>
            <a:r>
              <a:rPr lang="en-US"/>
              <a:t>Press tab for bulleted text with emphasis </a:t>
            </a:r>
          </a:p>
          <a:p>
            <a:pPr lvl="2"/>
            <a:r>
              <a:rPr lang="en-US"/>
              <a:t>Press tab again for simple bulleted text</a:t>
            </a:r>
          </a:p>
          <a:p>
            <a:pPr lvl="3"/>
            <a:r>
              <a:rPr lang="en-US"/>
              <a:t>Press tab again for second-level bulleted text</a:t>
            </a:r>
          </a:p>
        </p:txBody>
      </p:sp>
      <p:sp>
        <p:nvSpPr>
          <p:cNvPr id="8" name="Picture Placeholder 7">
            <a:extLst>
              <a:ext uri="{FF2B5EF4-FFF2-40B4-BE49-F238E27FC236}">
                <a16:creationId xmlns:a16="http://schemas.microsoft.com/office/drawing/2014/main" id="{0DC40AA5-030D-A17E-D056-ACE9627A543C}"/>
              </a:ext>
            </a:extLst>
          </p:cNvPr>
          <p:cNvSpPr>
            <a:spLocks noGrp="1"/>
          </p:cNvSpPr>
          <p:nvPr>
            <p:ph type="pic" sz="quarter" idx="13" hasCustomPrompt="1"/>
          </p:nvPr>
        </p:nvSpPr>
        <p:spPr>
          <a:xfrm>
            <a:off x="6858000" y="533400"/>
            <a:ext cx="4800600" cy="5791200"/>
          </a:xfrm>
          <a:solidFill>
            <a:schemeClr val="accent5"/>
          </a:solidFill>
        </p:spPr>
        <p:txBody>
          <a:bodyPr bIns="914400" anchor="ctr"/>
          <a:lstStyle>
            <a:lvl1pPr marL="0" indent="0" algn="ctr">
              <a:buNone/>
              <a:defRPr>
                <a:solidFill>
                  <a:srgbClr val="FFFFFF"/>
                </a:solidFill>
              </a:defRPr>
            </a:lvl1pPr>
          </a:lstStyle>
          <a:p>
            <a:r>
              <a:rPr lang="en-US"/>
              <a:t>Click icon to add image</a:t>
            </a:r>
          </a:p>
        </p:txBody>
      </p:sp>
      <p:pic>
        <p:nvPicPr>
          <p:cNvPr id="4" name="Picture 3" descr="A purple letter on a black background&#10;&#10;AI-generated content may be incorrect.">
            <a:extLst>
              <a:ext uri="{FF2B5EF4-FFF2-40B4-BE49-F238E27FC236}">
                <a16:creationId xmlns:a16="http://schemas.microsoft.com/office/drawing/2014/main" id="{CB02C0C7-A939-6795-6435-066A2BBAD5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4081" y="6442650"/>
            <a:ext cx="1675301" cy="222815"/>
          </a:xfrm>
          <a:prstGeom prst="rect">
            <a:avLst/>
          </a:prstGeom>
        </p:spPr>
      </p:pic>
    </p:spTree>
    <p:extLst>
      <p:ext uri="{BB962C8B-B14F-4D97-AF65-F5344CB8AC3E}">
        <p14:creationId xmlns:p14="http://schemas.microsoft.com/office/powerpoint/2010/main" val="3611174373"/>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tatement Slide_3">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16B9956-60FA-8C11-063C-5139E37F7D01}"/>
              </a:ext>
            </a:extLst>
          </p:cNvPr>
          <p:cNvSpPr/>
          <p:nvPr/>
        </p:nvSpPr>
        <p:spPr bwMode="hidden">
          <a:xfrm>
            <a:off x="471055" y="464127"/>
            <a:ext cx="11249890" cy="5860473"/>
          </a:xfrm>
          <a:prstGeom prst="rect">
            <a:avLst/>
          </a:prstGeom>
          <a:solidFill>
            <a:srgbClr val="7B197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7" name="Do not remove" hidden="1">
            <a:extLst>
              <a:ext uri="{FF2B5EF4-FFF2-40B4-BE49-F238E27FC236}">
                <a16:creationId xmlns:a16="http://schemas.microsoft.com/office/drawing/2014/main" id="{A48235AD-CFDA-EBBA-4A7A-ACE6CD00BA71}"/>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a:p>
        </p:txBody>
      </p:sp>
      <p:sp>
        <p:nvSpPr>
          <p:cNvPr id="2" name="Title 1"/>
          <p:cNvSpPr>
            <a:spLocks noGrp="1"/>
          </p:cNvSpPr>
          <p:nvPr>
            <p:ph type="ctrTitle" hasCustomPrompt="1"/>
          </p:nvPr>
        </p:nvSpPr>
        <p:spPr>
          <a:xfrm>
            <a:off x="1295399" y="1553035"/>
            <a:ext cx="9645206" cy="1875965"/>
          </a:xfrm>
        </p:spPr>
        <p:txBody>
          <a:bodyPr lIns="0" tIns="0" rIns="0" bIns="0" anchor="ctr">
            <a:noAutofit/>
          </a:bodyPr>
          <a:lstStyle>
            <a:lvl1pPr algn="ctr" defTabSz="914400" rtl="0" eaLnBrk="1" latinLnBrk="0" hangingPunct="1">
              <a:lnSpc>
                <a:spcPct val="85000"/>
              </a:lnSpc>
              <a:spcBef>
                <a:spcPct val="0"/>
              </a:spcBef>
              <a:buNone/>
              <a:defRPr sz="5400" b="0" i="0" kern="1200" spc="-300" baseline="0" dirty="0">
                <a:solidFill>
                  <a:schemeClr val="bg1"/>
                </a:solidFill>
                <a:latin typeface="Arial" panose="020B0604020202020204" pitchFamily="34" charset="0"/>
                <a:ea typeface="+mj-ea"/>
                <a:cs typeface="+mj-cs"/>
              </a:defRPr>
            </a:lvl1pPr>
          </a:lstStyle>
          <a:p>
            <a:r>
              <a:rPr lang="en-US"/>
              <a:t>Statement</a:t>
            </a:r>
            <a:r>
              <a:t>,</a:t>
            </a:r>
            <a:r>
              <a:rPr lang="en-US"/>
              <a:t>54</a:t>
            </a:r>
            <a:r>
              <a:t>pt</a:t>
            </a:r>
          </a:p>
        </p:txBody>
      </p:sp>
      <p:sp>
        <p:nvSpPr>
          <p:cNvPr id="3" name="Text Placeholder 4">
            <a:extLst>
              <a:ext uri="{FF2B5EF4-FFF2-40B4-BE49-F238E27FC236}">
                <a16:creationId xmlns:a16="http://schemas.microsoft.com/office/drawing/2014/main" id="{70CA7786-918A-1F4D-51E4-B70C2CE2B584}"/>
              </a:ext>
            </a:extLst>
          </p:cNvPr>
          <p:cNvSpPr>
            <a:spLocks noGrp="1"/>
          </p:cNvSpPr>
          <p:nvPr>
            <p:ph type="body" sz="quarter" idx="10" hasCustomPrompt="1"/>
          </p:nvPr>
        </p:nvSpPr>
        <p:spPr bwMode="hidden">
          <a:xfrm>
            <a:off x="0" y="3948113"/>
            <a:ext cx="12192000" cy="1781176"/>
          </a:xfrm>
          <a:solidFill>
            <a:srgbClr val="D700D7"/>
          </a:solidFill>
        </p:spPr>
        <p:txBody>
          <a:bodyPr/>
          <a:lstStyle>
            <a:lvl1pPr marL="0" indent="0">
              <a:buNone/>
              <a:defRPr/>
            </a:lvl1pPr>
          </a:lstStyle>
          <a:p>
            <a:pPr lvl="0"/>
            <a:r>
              <a:rPr lang="en-US"/>
              <a:t>  </a:t>
            </a:r>
            <a:endParaRPr/>
          </a:p>
        </p:txBody>
      </p:sp>
      <p:pic>
        <p:nvPicPr>
          <p:cNvPr id="4" name="Picture 3" descr="A purple letter on a black background&#10;&#10;AI-generated content may be incorrect.">
            <a:extLst>
              <a:ext uri="{FF2B5EF4-FFF2-40B4-BE49-F238E27FC236}">
                <a16:creationId xmlns:a16="http://schemas.microsoft.com/office/drawing/2014/main" id="{E96A3739-B6E1-43AB-915F-048CE101B2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4081" y="6442650"/>
            <a:ext cx="1675301" cy="222815"/>
          </a:xfrm>
          <a:prstGeom prst="rect">
            <a:avLst/>
          </a:prstGeom>
        </p:spPr>
      </p:pic>
    </p:spTree>
    <p:extLst>
      <p:ext uri="{BB962C8B-B14F-4D97-AF65-F5344CB8AC3E}">
        <p14:creationId xmlns:p14="http://schemas.microsoft.com/office/powerpoint/2010/main" val="1841304482"/>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tatement Slide_2">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16B9956-60FA-8C11-063C-5139E37F7D01}"/>
              </a:ext>
            </a:extLst>
          </p:cNvPr>
          <p:cNvSpPr/>
          <p:nvPr/>
        </p:nvSpPr>
        <p:spPr bwMode="hidden">
          <a:xfrm>
            <a:off x="464127" y="457200"/>
            <a:ext cx="11249891" cy="5908964"/>
          </a:xfrm>
          <a:prstGeom prst="rect">
            <a:avLst/>
          </a:prstGeom>
          <a:solidFill>
            <a:srgbClr val="7B197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7" name="Do not remove" hidden="1">
            <a:extLst>
              <a:ext uri="{FF2B5EF4-FFF2-40B4-BE49-F238E27FC236}">
                <a16:creationId xmlns:a16="http://schemas.microsoft.com/office/drawing/2014/main" id="{A48235AD-CFDA-EBBA-4A7A-ACE6CD00BA71}"/>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a:p>
        </p:txBody>
      </p:sp>
      <p:sp>
        <p:nvSpPr>
          <p:cNvPr id="2" name="Title 1"/>
          <p:cNvSpPr>
            <a:spLocks noGrp="1"/>
          </p:cNvSpPr>
          <p:nvPr>
            <p:ph type="ctrTitle" hasCustomPrompt="1"/>
          </p:nvPr>
        </p:nvSpPr>
        <p:spPr>
          <a:xfrm>
            <a:off x="1295399" y="868364"/>
            <a:ext cx="9645206" cy="1776411"/>
          </a:xfrm>
        </p:spPr>
        <p:txBody>
          <a:bodyPr lIns="0" tIns="0" rIns="0" bIns="0" anchor="b">
            <a:noAutofit/>
          </a:bodyPr>
          <a:lstStyle>
            <a:lvl1pPr algn="ctr" defTabSz="914400" rtl="0" eaLnBrk="1" latinLnBrk="0" hangingPunct="1">
              <a:lnSpc>
                <a:spcPct val="85000"/>
              </a:lnSpc>
              <a:spcBef>
                <a:spcPct val="0"/>
              </a:spcBef>
              <a:buNone/>
              <a:defRPr sz="5400" b="0" i="0" kern="1200" spc="-300" baseline="0" dirty="0">
                <a:solidFill>
                  <a:schemeClr val="bg1"/>
                </a:solidFill>
                <a:latin typeface="Arial" panose="020B0604020202020204" pitchFamily="34" charset="0"/>
                <a:ea typeface="+mj-ea"/>
                <a:cs typeface="+mj-cs"/>
              </a:defRPr>
            </a:lvl1pPr>
          </a:lstStyle>
          <a:p>
            <a:r>
              <a:rPr lang="en-US"/>
              <a:t>Statement</a:t>
            </a:r>
            <a:r>
              <a:t>,</a:t>
            </a:r>
            <a:r>
              <a:rPr lang="en-US"/>
              <a:t>54</a:t>
            </a:r>
            <a:r>
              <a:t>pt</a:t>
            </a:r>
          </a:p>
        </p:txBody>
      </p:sp>
      <p:sp>
        <p:nvSpPr>
          <p:cNvPr id="3" name="Subtitle 2"/>
          <p:cNvSpPr>
            <a:spLocks noGrp="1"/>
          </p:cNvSpPr>
          <p:nvPr>
            <p:ph type="subTitle" idx="1" hasCustomPrompt="1"/>
          </p:nvPr>
        </p:nvSpPr>
        <p:spPr>
          <a:xfrm>
            <a:off x="1295399" y="2819401"/>
            <a:ext cx="9645206" cy="668338"/>
          </a:xfrm>
        </p:spPr>
        <p:txBody>
          <a:bodyPr lIns="0" tIns="0" rIns="0" bIns="0">
            <a:noAutofit/>
          </a:bodyPr>
          <a:lstStyle>
            <a:lvl1pPr marL="0" indent="0" algn="ctr">
              <a:lnSpc>
                <a:spcPct val="100000"/>
              </a:lnSpc>
              <a:spcBef>
                <a:spcPts val="0"/>
              </a:spcBef>
              <a:buNone/>
              <a:defRPr sz="2800" b="0" i="0" baseline="0">
                <a:solidFill>
                  <a:schemeClr val="tx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Subordinate statement</a:t>
            </a:r>
            <a:r>
              <a:t>,</a:t>
            </a:r>
            <a:r>
              <a:rPr lang="en-US"/>
              <a:t>28</a:t>
            </a:r>
            <a:r>
              <a:t>pt</a:t>
            </a:r>
            <a:br>
              <a:rPr/>
            </a:br>
            <a:endParaRPr/>
          </a:p>
        </p:txBody>
      </p:sp>
      <p:sp>
        <p:nvSpPr>
          <p:cNvPr id="6" name="Text Placeholder 4">
            <a:extLst>
              <a:ext uri="{FF2B5EF4-FFF2-40B4-BE49-F238E27FC236}">
                <a16:creationId xmlns:a16="http://schemas.microsoft.com/office/drawing/2014/main" id="{5885BE8D-7AA8-C0A9-EE33-067F570C93AD}"/>
              </a:ext>
            </a:extLst>
          </p:cNvPr>
          <p:cNvSpPr>
            <a:spLocks noGrp="1"/>
          </p:cNvSpPr>
          <p:nvPr>
            <p:ph type="body" sz="quarter" idx="10" hasCustomPrompt="1"/>
          </p:nvPr>
        </p:nvSpPr>
        <p:spPr bwMode="hidden">
          <a:xfrm>
            <a:off x="0" y="3948113"/>
            <a:ext cx="12192000" cy="1781176"/>
          </a:xfrm>
          <a:solidFill>
            <a:srgbClr val="D700D7"/>
          </a:solidFill>
        </p:spPr>
        <p:txBody>
          <a:bodyPr/>
          <a:lstStyle>
            <a:lvl1pPr marL="0" indent="0">
              <a:buNone/>
              <a:defRPr/>
            </a:lvl1pPr>
          </a:lstStyle>
          <a:p>
            <a:pPr lvl="0"/>
            <a:r>
              <a:rPr lang="en-US"/>
              <a:t>  </a:t>
            </a:r>
            <a:endParaRPr/>
          </a:p>
        </p:txBody>
      </p:sp>
      <p:pic>
        <p:nvPicPr>
          <p:cNvPr id="4" name="Picture 3" descr="A purple letter on a black background&#10;&#10;AI-generated content may be incorrect.">
            <a:extLst>
              <a:ext uri="{FF2B5EF4-FFF2-40B4-BE49-F238E27FC236}">
                <a16:creationId xmlns:a16="http://schemas.microsoft.com/office/drawing/2014/main" id="{AD6931D8-7B66-3011-A46A-7B475F3EE7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4081" y="6442650"/>
            <a:ext cx="1675301" cy="222815"/>
          </a:xfrm>
          <a:prstGeom prst="rect">
            <a:avLst/>
          </a:prstGeom>
        </p:spPr>
      </p:pic>
    </p:spTree>
    <p:extLst>
      <p:ext uri="{BB962C8B-B14F-4D97-AF65-F5344CB8AC3E}">
        <p14:creationId xmlns:p14="http://schemas.microsoft.com/office/powerpoint/2010/main" val="3813802620"/>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F9DB2D7-7681-8372-95AD-407A73E2D1BE}"/>
              </a:ext>
            </a:extLst>
          </p:cNvPr>
          <p:cNvSpPr/>
          <p:nvPr/>
        </p:nvSpPr>
        <p:spPr bwMode="ltGray">
          <a:xfrm>
            <a:off x="0" y="1"/>
            <a:ext cx="12192000" cy="2880359"/>
          </a:xfrm>
          <a:prstGeom prst="rect">
            <a:avLst/>
          </a:prstGeom>
          <a:solidFill>
            <a:srgbClr val="7B197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28600" tIns="182880" rIns="182880" rtlCol="0" anchor="t" anchorCtr="0"/>
          <a:lstStyle/>
          <a:p>
            <a:pPr>
              <a:lnSpc>
                <a:spcPct val="90000"/>
              </a:lnSpc>
            </a:pPr>
            <a:endParaRPr sz="2000">
              <a:solidFill>
                <a:schemeClr val="tx1"/>
              </a:solidFill>
            </a:endParaRPr>
          </a:p>
        </p:txBody>
      </p:sp>
      <p:sp>
        <p:nvSpPr>
          <p:cNvPr id="7" name="Rectangle 6">
            <a:extLst>
              <a:ext uri="{FF2B5EF4-FFF2-40B4-BE49-F238E27FC236}">
                <a16:creationId xmlns:a16="http://schemas.microsoft.com/office/drawing/2014/main" id="{F02B3FFE-FD5C-8B61-D2B8-D01AE8351764}"/>
              </a:ext>
            </a:extLst>
          </p:cNvPr>
          <p:cNvSpPr/>
          <p:nvPr/>
        </p:nvSpPr>
        <p:spPr>
          <a:xfrm>
            <a:off x="1" y="2470534"/>
            <a:ext cx="12191999" cy="4387466"/>
          </a:xfrm>
          <a:prstGeom prst="rect">
            <a:avLst/>
          </a:prstGeom>
          <a:solidFill>
            <a:schemeClr val="tx1">
              <a:alpha val="7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pPr>
            <a:endParaRPr lang="en-US"/>
          </a:p>
        </p:txBody>
      </p:sp>
      <p:sp>
        <p:nvSpPr>
          <p:cNvPr id="10" name="Text Placeholder 9">
            <a:extLst>
              <a:ext uri="{FF2B5EF4-FFF2-40B4-BE49-F238E27FC236}">
                <a16:creationId xmlns:a16="http://schemas.microsoft.com/office/drawing/2014/main" id="{A586766D-5EB0-6720-9DFD-CEEA5C29277F}"/>
              </a:ext>
            </a:extLst>
          </p:cNvPr>
          <p:cNvSpPr>
            <a:spLocks noGrp="1"/>
          </p:cNvSpPr>
          <p:nvPr>
            <p:ph type="body" sz="quarter" idx="10" hasCustomPrompt="1"/>
          </p:nvPr>
        </p:nvSpPr>
        <p:spPr>
          <a:xfrm>
            <a:off x="533400" y="1309741"/>
            <a:ext cx="11125200" cy="5014859"/>
          </a:xfrm>
          <a:solidFill>
            <a:schemeClr val="bg1"/>
          </a:solidFill>
        </p:spPr>
        <p:txBody>
          <a:bodyPr lIns="182880" tIns="182880" rIns="274320" bIns="182880"/>
          <a:lstStyle>
            <a:lvl1pPr marL="0" indent="0">
              <a:buNone/>
              <a:defRPr/>
            </a:lvl1pPr>
          </a:lstStyle>
          <a:p>
            <a:pPr lvl="0"/>
            <a:r>
              <a:rPr lang="en-US"/>
              <a:t> </a:t>
            </a:r>
            <a:endParaRPr/>
          </a:p>
        </p:txBody>
      </p:sp>
      <p:sp>
        <p:nvSpPr>
          <p:cNvPr id="11" name="Title 10">
            <a:extLst>
              <a:ext uri="{FF2B5EF4-FFF2-40B4-BE49-F238E27FC236}">
                <a16:creationId xmlns:a16="http://schemas.microsoft.com/office/drawing/2014/main" id="{0FCE5FA8-DE24-4E07-37C6-A5151F5E7886}"/>
              </a:ext>
            </a:extLst>
          </p:cNvPr>
          <p:cNvSpPr>
            <a:spLocks noGrp="1"/>
          </p:cNvSpPr>
          <p:nvPr>
            <p:ph type="title"/>
          </p:nvPr>
        </p:nvSpPr>
        <p:spPr>
          <a:xfrm>
            <a:off x="533400" y="457200"/>
            <a:ext cx="11125200" cy="852541"/>
          </a:xfrm>
        </p:spPr>
        <p:txBody>
          <a:bodyPr bIns="228600"/>
          <a:lstStyle>
            <a:lvl1pPr>
              <a:lnSpc>
                <a:spcPct val="85000"/>
              </a:lnSpc>
              <a:defRPr sz="4400" b="0" i="0" spc="0" baseline="0">
                <a:solidFill>
                  <a:schemeClr val="bg1"/>
                </a:solidFill>
                <a:latin typeface="Arial" panose="020B0604020202020204" pitchFamily="34" charset="0"/>
              </a:defRPr>
            </a:lvl1pPr>
          </a:lstStyle>
          <a:p>
            <a:r>
              <a:rPr lang="en-US"/>
              <a:t>Click to edit Master title style</a:t>
            </a:r>
          </a:p>
        </p:txBody>
      </p:sp>
      <p:pic>
        <p:nvPicPr>
          <p:cNvPr id="3" name="Picture 2" descr="A purple letter on a black background&#10;&#10;AI-generated content may be incorrect.">
            <a:extLst>
              <a:ext uri="{FF2B5EF4-FFF2-40B4-BE49-F238E27FC236}">
                <a16:creationId xmlns:a16="http://schemas.microsoft.com/office/drawing/2014/main" id="{3751979C-3EE8-6BCD-7273-6FE219CF78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3299" y="6442650"/>
            <a:ext cx="1675301" cy="222815"/>
          </a:xfrm>
          <a:prstGeom prst="rect">
            <a:avLst/>
          </a:prstGeom>
        </p:spPr>
      </p:pic>
    </p:spTree>
    <p:extLst>
      <p:ext uri="{BB962C8B-B14F-4D97-AF65-F5344CB8AC3E}">
        <p14:creationId xmlns:p14="http://schemas.microsoft.com/office/powerpoint/2010/main" val="14478827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6_4 Interlocking Text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CCE4EE1-D482-4196-F24C-9B76E7979E6C}"/>
              </a:ext>
            </a:extLst>
          </p:cNvPr>
          <p:cNvSpPr/>
          <p:nvPr/>
        </p:nvSpPr>
        <p:spPr bwMode="ltGray">
          <a:xfrm>
            <a:off x="0" y="1"/>
            <a:ext cx="12192000" cy="2880359"/>
          </a:xfrm>
          <a:prstGeom prst="rect">
            <a:avLst/>
          </a:prstGeom>
          <a:solidFill>
            <a:srgbClr val="7B197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28600" tIns="182880" rIns="182880" rtlCol="0" anchor="t" anchorCtr="0"/>
          <a:lstStyle/>
          <a:p>
            <a:pPr>
              <a:lnSpc>
                <a:spcPct val="90000"/>
              </a:lnSpc>
            </a:pPr>
            <a:endParaRPr sz="2000">
              <a:solidFill>
                <a:schemeClr val="tx1"/>
              </a:solidFill>
            </a:endParaRPr>
          </a:p>
        </p:txBody>
      </p:sp>
      <p:sp>
        <p:nvSpPr>
          <p:cNvPr id="4" name="Rectangle 3">
            <a:extLst>
              <a:ext uri="{FF2B5EF4-FFF2-40B4-BE49-F238E27FC236}">
                <a16:creationId xmlns:a16="http://schemas.microsoft.com/office/drawing/2014/main" id="{1F809A97-F81C-EA12-85B3-533EA9103049}"/>
              </a:ext>
            </a:extLst>
          </p:cNvPr>
          <p:cNvSpPr/>
          <p:nvPr/>
        </p:nvSpPr>
        <p:spPr>
          <a:xfrm>
            <a:off x="0" y="2878098"/>
            <a:ext cx="12191999" cy="3979902"/>
          </a:xfrm>
          <a:prstGeom prst="rect">
            <a:avLst/>
          </a:prstGeom>
          <a:solidFill>
            <a:schemeClr val="tx1">
              <a:alpha val="7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pPr>
            <a:endParaRPr lang="en-US"/>
          </a:p>
        </p:txBody>
      </p:sp>
      <p:sp>
        <p:nvSpPr>
          <p:cNvPr id="2" name="Title 1"/>
          <p:cNvSpPr>
            <a:spLocks noGrp="1"/>
          </p:cNvSpPr>
          <p:nvPr>
            <p:ph type="title"/>
          </p:nvPr>
        </p:nvSpPr>
        <p:spPr>
          <a:xfrm>
            <a:off x="533402" y="457200"/>
            <a:ext cx="11125198" cy="852541"/>
          </a:xfrm>
        </p:spPr>
        <p:txBody>
          <a:bodyPr bIns="228600"/>
          <a:lstStyle>
            <a:lvl1pPr>
              <a:lnSpc>
                <a:spcPct val="85000"/>
              </a:lnSpc>
              <a:defRPr sz="4400" b="0" i="0" spc="0" baseline="0">
                <a:solidFill>
                  <a:srgbClr val="FFFFFF"/>
                </a:solidFill>
                <a:latin typeface="Arial" panose="020B0604020202020204" pitchFamily="34" charset="0"/>
                <a:ea typeface="AIB Case Medium" panose="020B0504000000000000" pitchFamily="34" charset="0"/>
                <a:cs typeface="Arial" panose="020B0604020202020204" pitchFamily="34" charset="0"/>
              </a:defRPr>
            </a:lvl1pPr>
          </a:lstStyle>
          <a:p>
            <a:r>
              <a:rPr lang="en-US"/>
              <a:t>Click to edit Master title style</a:t>
            </a:r>
            <a:endParaRPr/>
          </a:p>
        </p:txBody>
      </p:sp>
      <p:sp>
        <p:nvSpPr>
          <p:cNvPr id="73" name="Text Placeholder 7"/>
          <p:cNvSpPr>
            <a:spLocks noGrp="1"/>
          </p:cNvSpPr>
          <p:nvPr>
            <p:ph type="body" sz="quarter" idx="50" hasCustomPrompt="1"/>
          </p:nvPr>
        </p:nvSpPr>
        <p:spPr bwMode="white">
          <a:xfrm>
            <a:off x="533401" y="1309741"/>
            <a:ext cx="2668057" cy="5014859"/>
          </a:xfrm>
          <a:solidFill>
            <a:srgbClr val="FFFFFF"/>
          </a:solidFill>
          <a:ln>
            <a:noFill/>
          </a:ln>
          <a:effectLst/>
        </p:spPr>
        <p:txBody>
          <a:bodyPr lIns="228600" tIns="182880" rIns="228600" anchor="t" anchorCtr="0">
            <a:noAutofit/>
          </a:bodyPr>
          <a:lstStyle>
            <a:lvl1pPr marL="0" indent="0">
              <a:spcAft>
                <a:spcPts val="600"/>
              </a:spcAft>
              <a:buSzPct val="100000"/>
              <a:buFont typeface="Arial" panose="020B0604020202020204" pitchFamily="34" charset="0"/>
              <a:buChar char="​"/>
              <a:defRPr sz="1800" b="0" i="0" baseline="0">
                <a:solidFill>
                  <a:srgbClr val="D82CAA"/>
                </a:solidFill>
                <a:latin typeface="Arial" panose="020B0604020202020204" pitchFamily="34" charset="0"/>
                <a:ea typeface="AIB Case" panose="020B0504000000000000" pitchFamily="34" charset="0"/>
              </a:defRPr>
            </a:lvl1pPr>
            <a:lvl2pPr marL="177800" indent="-177800">
              <a:spcBef>
                <a:spcPts val="1200"/>
              </a:spcBef>
              <a:defRPr sz="1600" b="0" i="0" baseline="0">
                <a:solidFill>
                  <a:srgbClr val="000000"/>
                </a:solidFill>
                <a:latin typeface="Arial" panose="020B0604020202020204" pitchFamily="34" charset="0"/>
                <a:ea typeface="AIB Case" panose="020B0504000000000000" pitchFamily="34" charset="0"/>
              </a:defRPr>
            </a:lvl2pPr>
            <a:lvl3pPr marL="342900" indent="-165100">
              <a:defRPr sz="1600" b="0" i="0" baseline="0">
                <a:solidFill>
                  <a:srgbClr val="000000"/>
                </a:solidFill>
                <a:latin typeface="Arial" panose="020B0604020202020204" pitchFamily="34" charset="0"/>
                <a:ea typeface="AIB Case" panose="020B0504000000000000" pitchFamily="34" charset="0"/>
              </a:defRPr>
            </a:lvl3pPr>
            <a:lvl4pPr marL="1143000" indent="-182880">
              <a:defRPr sz="1100"/>
            </a:lvl4pPr>
            <a:lvl5pPr marL="1463040" indent="-182880">
              <a:defRPr sz="1100"/>
            </a:lvl5pPr>
          </a:lstStyle>
          <a:p>
            <a:r>
              <a:rPr lang="en-US"/>
              <a:t>Column header in sentence case – press Enter then Tab for bulleted text</a:t>
            </a:r>
          </a:p>
          <a:p>
            <a:pPr lvl="1"/>
            <a:r>
              <a:rPr lang="en-US"/>
              <a:t>Bulleted text</a:t>
            </a:r>
            <a:endParaRPr/>
          </a:p>
          <a:p>
            <a:pPr lvl="2"/>
            <a:r>
              <a:t>Third level</a:t>
            </a:r>
          </a:p>
        </p:txBody>
      </p:sp>
      <p:sp>
        <p:nvSpPr>
          <p:cNvPr id="3" name="Text Placeholder 7">
            <a:extLst>
              <a:ext uri="{FF2B5EF4-FFF2-40B4-BE49-F238E27FC236}">
                <a16:creationId xmlns:a16="http://schemas.microsoft.com/office/drawing/2014/main" id="{4A3C0D89-FF68-988D-2B9A-807BF12E8BE1}"/>
              </a:ext>
            </a:extLst>
          </p:cNvPr>
          <p:cNvSpPr>
            <a:spLocks noGrp="1"/>
          </p:cNvSpPr>
          <p:nvPr>
            <p:ph type="body" sz="quarter" idx="51" hasCustomPrompt="1"/>
          </p:nvPr>
        </p:nvSpPr>
        <p:spPr bwMode="white">
          <a:xfrm>
            <a:off x="3352446" y="1309741"/>
            <a:ext cx="2668057" cy="5014859"/>
          </a:xfrm>
          <a:solidFill>
            <a:srgbClr val="FFFFFF"/>
          </a:solidFill>
          <a:ln>
            <a:noFill/>
          </a:ln>
          <a:effectLst/>
        </p:spPr>
        <p:txBody>
          <a:bodyPr lIns="228600" tIns="182880" rIns="228600" anchor="t" anchorCtr="0">
            <a:noAutofit/>
          </a:bodyPr>
          <a:lstStyle>
            <a:lvl1pPr marL="0" indent="0">
              <a:spcAft>
                <a:spcPts val="1200"/>
              </a:spcAft>
              <a:buSzPct val="100000"/>
              <a:buFont typeface="Arial" panose="020B0604020202020204" pitchFamily="34" charset="0"/>
              <a:buChar char="​"/>
              <a:defRPr sz="1800" b="0" i="0" baseline="0">
                <a:solidFill>
                  <a:srgbClr val="D82CAA"/>
                </a:solidFill>
                <a:latin typeface="Arial" panose="020B0604020202020204" pitchFamily="34" charset="0"/>
                <a:ea typeface="AIB Case" panose="020B0504000000000000" pitchFamily="34" charset="0"/>
              </a:defRPr>
            </a:lvl1pPr>
            <a:lvl2pPr marL="177800" indent="-177800">
              <a:spcBef>
                <a:spcPts val="1200"/>
              </a:spcBef>
              <a:defRPr sz="1600" b="0" i="0" baseline="0">
                <a:solidFill>
                  <a:srgbClr val="000000"/>
                </a:solidFill>
                <a:latin typeface="Arial" panose="020B0604020202020204" pitchFamily="34" charset="0"/>
                <a:ea typeface="AIB Case" panose="020B0504000000000000" pitchFamily="34" charset="0"/>
              </a:defRPr>
            </a:lvl2pPr>
            <a:lvl3pPr marL="342900" indent="-165100">
              <a:defRPr sz="1600" b="0" i="0" baseline="0">
                <a:solidFill>
                  <a:srgbClr val="000000"/>
                </a:solidFill>
                <a:latin typeface="Arial" panose="020B0604020202020204" pitchFamily="34" charset="0"/>
                <a:ea typeface="AIB Case" panose="020B0504000000000000" pitchFamily="34" charset="0"/>
              </a:defRPr>
            </a:lvl3pPr>
            <a:lvl4pPr marL="1143000" indent="-182880">
              <a:defRPr sz="1100"/>
            </a:lvl4pPr>
            <a:lvl5pPr marL="1463040" indent="-182880">
              <a:defRPr sz="1100"/>
            </a:lvl5pPr>
          </a:lstStyle>
          <a:p>
            <a:r>
              <a:rPr lang="en-US"/>
              <a:t>Column header in sentence case – press Enter then Tab for bulleted text</a:t>
            </a:r>
          </a:p>
          <a:p>
            <a:pPr lvl="1"/>
            <a:r>
              <a:rPr lang="en-US"/>
              <a:t>Bulleted text</a:t>
            </a:r>
            <a:endParaRPr/>
          </a:p>
          <a:p>
            <a:pPr lvl="2"/>
            <a:r>
              <a:t>Third level</a:t>
            </a:r>
          </a:p>
        </p:txBody>
      </p:sp>
      <p:sp>
        <p:nvSpPr>
          <p:cNvPr id="11" name="Text Placeholder 7">
            <a:extLst>
              <a:ext uri="{FF2B5EF4-FFF2-40B4-BE49-F238E27FC236}">
                <a16:creationId xmlns:a16="http://schemas.microsoft.com/office/drawing/2014/main" id="{56F8C1BA-327F-B68A-C793-853DB1AB67C5}"/>
              </a:ext>
            </a:extLst>
          </p:cNvPr>
          <p:cNvSpPr>
            <a:spLocks noGrp="1"/>
          </p:cNvSpPr>
          <p:nvPr>
            <p:ph type="body" sz="quarter" idx="56" hasCustomPrompt="1"/>
          </p:nvPr>
        </p:nvSpPr>
        <p:spPr bwMode="white">
          <a:xfrm>
            <a:off x="6171497" y="1309741"/>
            <a:ext cx="2668057" cy="5014859"/>
          </a:xfrm>
          <a:solidFill>
            <a:srgbClr val="FFFFFF"/>
          </a:solidFill>
          <a:ln>
            <a:noFill/>
          </a:ln>
          <a:effectLst/>
        </p:spPr>
        <p:txBody>
          <a:bodyPr lIns="228600" tIns="182880" rIns="228600" anchor="t" anchorCtr="0">
            <a:noAutofit/>
          </a:bodyPr>
          <a:lstStyle>
            <a:lvl1pPr marL="0" indent="0">
              <a:spcAft>
                <a:spcPts val="600"/>
              </a:spcAft>
              <a:buSzPct val="100000"/>
              <a:buFont typeface="Arial" panose="020B0604020202020204" pitchFamily="34" charset="0"/>
              <a:buChar char="​"/>
              <a:defRPr sz="1800" b="0" i="0" baseline="0">
                <a:solidFill>
                  <a:srgbClr val="D82CAA"/>
                </a:solidFill>
                <a:latin typeface="Arial" panose="020B0604020202020204" pitchFamily="34" charset="0"/>
                <a:ea typeface="AIB Case" panose="020B0504000000000000" pitchFamily="34" charset="0"/>
              </a:defRPr>
            </a:lvl1pPr>
            <a:lvl2pPr marL="177800" indent="-177800">
              <a:spcBef>
                <a:spcPts val="1200"/>
              </a:spcBef>
              <a:defRPr sz="1600" b="0" i="0" baseline="0">
                <a:solidFill>
                  <a:srgbClr val="000000"/>
                </a:solidFill>
                <a:latin typeface="Arial" panose="020B0604020202020204" pitchFamily="34" charset="0"/>
                <a:ea typeface="AIB Case" panose="020B0504000000000000" pitchFamily="34" charset="0"/>
              </a:defRPr>
            </a:lvl2pPr>
            <a:lvl3pPr marL="342900" indent="-165100">
              <a:defRPr sz="1600" b="0" i="0" baseline="0">
                <a:solidFill>
                  <a:srgbClr val="000000"/>
                </a:solidFill>
                <a:latin typeface="Arial" panose="020B0604020202020204" pitchFamily="34" charset="0"/>
                <a:ea typeface="AIB Case" panose="020B0504000000000000" pitchFamily="34" charset="0"/>
              </a:defRPr>
            </a:lvl3pPr>
            <a:lvl4pPr marL="1143000" indent="-182880">
              <a:defRPr sz="1100"/>
            </a:lvl4pPr>
            <a:lvl5pPr marL="1463040" indent="-182880">
              <a:defRPr sz="1100"/>
            </a:lvl5pPr>
          </a:lstStyle>
          <a:p>
            <a:r>
              <a:rPr lang="en-US"/>
              <a:t>Column header in sentence case – press Enter then Tab for bulleted text</a:t>
            </a:r>
          </a:p>
          <a:p>
            <a:pPr lvl="1"/>
            <a:r>
              <a:rPr lang="en-US"/>
              <a:t>Bulleted text</a:t>
            </a:r>
            <a:endParaRPr/>
          </a:p>
          <a:p>
            <a:pPr lvl="2"/>
            <a:r>
              <a:t>Third level</a:t>
            </a:r>
          </a:p>
        </p:txBody>
      </p:sp>
      <p:sp>
        <p:nvSpPr>
          <p:cNvPr id="12" name="Text Placeholder 7">
            <a:extLst>
              <a:ext uri="{FF2B5EF4-FFF2-40B4-BE49-F238E27FC236}">
                <a16:creationId xmlns:a16="http://schemas.microsoft.com/office/drawing/2014/main" id="{70AFDFA9-9E21-08AB-053A-D7BFCF9B38AB}"/>
              </a:ext>
            </a:extLst>
          </p:cNvPr>
          <p:cNvSpPr>
            <a:spLocks noGrp="1"/>
          </p:cNvSpPr>
          <p:nvPr>
            <p:ph type="body" sz="quarter" idx="57" hasCustomPrompt="1"/>
          </p:nvPr>
        </p:nvSpPr>
        <p:spPr bwMode="white">
          <a:xfrm>
            <a:off x="8990541" y="1309741"/>
            <a:ext cx="2668057" cy="5014859"/>
          </a:xfrm>
          <a:solidFill>
            <a:srgbClr val="FFFFFF"/>
          </a:solidFill>
          <a:ln>
            <a:noFill/>
          </a:ln>
          <a:effectLst/>
        </p:spPr>
        <p:txBody>
          <a:bodyPr lIns="228600" tIns="182880" rIns="228600" anchor="t" anchorCtr="0">
            <a:noAutofit/>
          </a:bodyPr>
          <a:lstStyle>
            <a:lvl1pPr marL="0" indent="0">
              <a:spcAft>
                <a:spcPts val="600"/>
              </a:spcAft>
              <a:buSzPct val="100000"/>
              <a:buFont typeface="Arial" panose="020B0604020202020204" pitchFamily="34" charset="0"/>
              <a:buChar char="​"/>
              <a:defRPr sz="1800" b="0" i="0" baseline="0">
                <a:solidFill>
                  <a:srgbClr val="D82CAA"/>
                </a:solidFill>
                <a:latin typeface="Arial" panose="020B0604020202020204" pitchFamily="34" charset="0"/>
                <a:ea typeface="AIB Case" panose="020B0504000000000000" pitchFamily="34" charset="0"/>
              </a:defRPr>
            </a:lvl1pPr>
            <a:lvl2pPr marL="177800" indent="-177800">
              <a:spcBef>
                <a:spcPts val="1200"/>
              </a:spcBef>
              <a:defRPr sz="1600" b="0" i="0" baseline="0">
                <a:solidFill>
                  <a:srgbClr val="000000"/>
                </a:solidFill>
                <a:latin typeface="Arial" panose="020B0604020202020204" pitchFamily="34" charset="0"/>
                <a:ea typeface="AIB Case" panose="020B0504000000000000" pitchFamily="34" charset="0"/>
              </a:defRPr>
            </a:lvl2pPr>
            <a:lvl3pPr marL="342900" indent="-165100">
              <a:defRPr sz="1600" b="0" i="0" baseline="0">
                <a:solidFill>
                  <a:srgbClr val="000000"/>
                </a:solidFill>
                <a:latin typeface="Arial" panose="020B0604020202020204" pitchFamily="34" charset="0"/>
                <a:ea typeface="AIB Case" panose="020B0504000000000000" pitchFamily="34" charset="0"/>
              </a:defRPr>
            </a:lvl3pPr>
            <a:lvl4pPr marL="1143000" indent="-182880">
              <a:defRPr sz="1100"/>
            </a:lvl4pPr>
            <a:lvl5pPr marL="1463040" indent="-182880">
              <a:defRPr sz="1100"/>
            </a:lvl5pPr>
          </a:lstStyle>
          <a:p>
            <a:r>
              <a:rPr lang="en-US"/>
              <a:t>Column header in sentence case – press Enter then Tab for bulleted text</a:t>
            </a:r>
          </a:p>
          <a:p>
            <a:pPr lvl="1"/>
            <a:r>
              <a:rPr lang="en-US"/>
              <a:t>Bulleted text</a:t>
            </a:r>
            <a:endParaRPr/>
          </a:p>
          <a:p>
            <a:pPr lvl="2"/>
            <a:r>
              <a:t>Third level</a:t>
            </a:r>
          </a:p>
        </p:txBody>
      </p:sp>
      <p:pic>
        <p:nvPicPr>
          <p:cNvPr id="6" name="Picture 5" descr="A purple letter on a black background&#10;&#10;AI-generated content may be incorrect.">
            <a:extLst>
              <a:ext uri="{FF2B5EF4-FFF2-40B4-BE49-F238E27FC236}">
                <a16:creationId xmlns:a16="http://schemas.microsoft.com/office/drawing/2014/main" id="{979F9801-3BBB-59F1-D187-14CC10BDB8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3297" y="6442650"/>
            <a:ext cx="1675301" cy="222815"/>
          </a:xfrm>
          <a:prstGeom prst="rect">
            <a:avLst/>
          </a:prstGeom>
        </p:spPr>
      </p:pic>
    </p:spTree>
    <p:extLst>
      <p:ext uri="{BB962C8B-B14F-4D97-AF65-F5344CB8AC3E}">
        <p14:creationId xmlns:p14="http://schemas.microsoft.com/office/powerpoint/2010/main" val="32968642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7" name="Do not remove" hidden="1">
            <a:extLst>
              <a:ext uri="{FF2B5EF4-FFF2-40B4-BE49-F238E27FC236}">
                <a16:creationId xmlns:a16="http://schemas.microsoft.com/office/drawing/2014/main" id="{A48235AD-CFDA-EBBA-4A7A-ACE6CD00BA71}"/>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a:p>
        </p:txBody>
      </p:sp>
      <p:sp>
        <p:nvSpPr>
          <p:cNvPr id="2" name="Title 1"/>
          <p:cNvSpPr>
            <a:spLocks noGrp="1"/>
          </p:cNvSpPr>
          <p:nvPr>
            <p:ph type="ctrTitle" hasCustomPrompt="1"/>
          </p:nvPr>
        </p:nvSpPr>
        <p:spPr>
          <a:xfrm>
            <a:off x="2539630" y="1951445"/>
            <a:ext cx="7910456" cy="2246972"/>
          </a:xfrm>
        </p:spPr>
        <p:txBody>
          <a:bodyPr lIns="0" tIns="0" rIns="0" bIns="0" anchor="b">
            <a:noAutofit/>
          </a:bodyPr>
          <a:lstStyle>
            <a:lvl1pPr algn="l">
              <a:lnSpc>
                <a:spcPct val="90000"/>
              </a:lnSpc>
              <a:defRPr sz="4400" b="0" i="0" spc="-200" baseline="0">
                <a:latin typeface="Bahnschrift" panose="020B0502040204020203" pitchFamily="34" charset="0"/>
              </a:defRPr>
            </a:lvl1pPr>
          </a:lstStyle>
          <a:p>
            <a:r>
              <a:t>Presentation Name</a:t>
            </a:r>
            <a:r>
              <a:rPr lang="en-US"/>
              <a:t> in </a:t>
            </a:r>
            <a:r>
              <a:t>Title Case</a:t>
            </a:r>
            <a:br>
              <a:rPr lang="en-US"/>
            </a:br>
            <a:r>
              <a:rPr lang="en-US"/>
              <a:t>Bahnschrift, 44 </a:t>
            </a:r>
            <a:r>
              <a:t>pt</a:t>
            </a:r>
            <a:r>
              <a:rPr lang="en-US"/>
              <a:t>.</a:t>
            </a:r>
            <a:endParaRPr/>
          </a:p>
        </p:txBody>
      </p:sp>
      <p:sp>
        <p:nvSpPr>
          <p:cNvPr id="3" name="Subtitle 2"/>
          <p:cNvSpPr>
            <a:spLocks noGrp="1"/>
          </p:cNvSpPr>
          <p:nvPr>
            <p:ph type="subTitle" idx="1" hasCustomPrompt="1"/>
          </p:nvPr>
        </p:nvSpPr>
        <p:spPr>
          <a:xfrm>
            <a:off x="2539630" y="4427484"/>
            <a:ext cx="7910456" cy="962877"/>
          </a:xfrm>
        </p:spPr>
        <p:txBody>
          <a:bodyPr lIns="0" tIns="0" rIns="0" bIns="0">
            <a:noAutofit/>
          </a:bodyPr>
          <a:lstStyle>
            <a:lvl1pPr marL="0" indent="0" algn="l">
              <a:lnSpc>
                <a:spcPct val="90000"/>
              </a:lnSpc>
              <a:spcBef>
                <a:spcPts val="0"/>
              </a:spcBef>
              <a:buNone/>
              <a:defRPr sz="2800" b="0" i="0" spc="-100" baseline="0">
                <a:solidFill>
                  <a:srgbClr val="FF6600"/>
                </a:solidFill>
                <a:latin typeface="Bahnschrift"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r>
              <a:t>,</a:t>
            </a:r>
            <a:r>
              <a:rPr lang="en-US"/>
              <a:t> 28 </a:t>
            </a:r>
            <a:r>
              <a:t>pt</a:t>
            </a:r>
            <a:r>
              <a:rPr lang="en-US"/>
              <a:t>.</a:t>
            </a:r>
            <a:endParaRPr/>
          </a:p>
        </p:txBody>
      </p:sp>
      <p:pic>
        <p:nvPicPr>
          <p:cNvPr id="4" name="Picture 3" descr="A blurry image of a television&#10;&#10;AI-generated content may be incorrect.">
            <a:extLst>
              <a:ext uri="{FF2B5EF4-FFF2-40B4-BE49-F238E27FC236}">
                <a16:creationId xmlns:a16="http://schemas.microsoft.com/office/drawing/2014/main" id="{F5D7D233-58CE-6039-587D-BA163AF9EA4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8000"/>
                    </a14:imgEffect>
                  </a14:imgLayer>
                </a14:imgProps>
              </a:ext>
              <a:ext uri="{28A0092B-C50C-407E-A947-70E740481C1C}">
                <a14:useLocalDpi xmlns:a14="http://schemas.microsoft.com/office/drawing/2010/main"/>
              </a:ext>
            </a:extLst>
          </a:blip>
          <a:srcRect/>
          <a:stretch/>
        </p:blipFill>
        <p:spPr>
          <a:xfrm>
            <a:off x="1" y="0"/>
            <a:ext cx="1428749" cy="6858000"/>
          </a:xfrm>
          <a:prstGeom prst="rect">
            <a:avLst/>
          </a:prstGeom>
        </p:spPr>
      </p:pic>
      <p:pic>
        <p:nvPicPr>
          <p:cNvPr id="8" name="Picture 7">
            <a:extLst>
              <a:ext uri="{FF2B5EF4-FFF2-40B4-BE49-F238E27FC236}">
                <a16:creationId xmlns:a16="http://schemas.microsoft.com/office/drawing/2014/main" id="{4443DD96-90F4-816B-351A-4A22D8D96C5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445261" y="715075"/>
            <a:ext cx="2915728" cy="390349"/>
          </a:xfrm>
          <a:prstGeom prst="rect">
            <a:avLst/>
          </a:prstGeom>
        </p:spPr>
      </p:pic>
    </p:spTree>
    <p:extLst>
      <p:ext uri="{BB962C8B-B14F-4D97-AF65-F5344CB8AC3E}">
        <p14:creationId xmlns:p14="http://schemas.microsoft.com/office/powerpoint/2010/main" val="1211131339"/>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solidFill>
          <a:schemeClr val="tx1"/>
        </a:solidFill>
        <a:effectLst/>
      </p:bgPr>
    </p:bg>
    <p:spTree>
      <p:nvGrpSpPr>
        <p:cNvPr id="1" name=""/>
        <p:cNvGrpSpPr/>
        <p:nvPr/>
      </p:nvGrpSpPr>
      <p:grpSpPr>
        <a:xfrm>
          <a:off x="0" y="0"/>
          <a:ext cx="0" cy="0"/>
          <a:chOff x="0" y="0"/>
          <a:chExt cx="0" cy="0"/>
        </a:xfrm>
      </p:grpSpPr>
      <p:sp>
        <p:nvSpPr>
          <p:cNvPr id="7" name="Do not remove" hidden="1">
            <a:extLst>
              <a:ext uri="{FF2B5EF4-FFF2-40B4-BE49-F238E27FC236}">
                <a16:creationId xmlns:a16="http://schemas.microsoft.com/office/drawing/2014/main" id="{A48235AD-CFDA-EBBA-4A7A-ACE6CD00BA71}"/>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a:p>
        </p:txBody>
      </p:sp>
      <p:sp>
        <p:nvSpPr>
          <p:cNvPr id="2" name="Title 1"/>
          <p:cNvSpPr>
            <a:spLocks noGrp="1"/>
          </p:cNvSpPr>
          <p:nvPr>
            <p:ph type="ctrTitle" hasCustomPrompt="1"/>
          </p:nvPr>
        </p:nvSpPr>
        <p:spPr>
          <a:xfrm>
            <a:off x="2734281" y="1444818"/>
            <a:ext cx="7543800" cy="2246972"/>
          </a:xfrm>
        </p:spPr>
        <p:txBody>
          <a:bodyPr lIns="0" tIns="0" rIns="0" bIns="0" anchor="b">
            <a:noAutofit/>
          </a:bodyPr>
          <a:lstStyle>
            <a:lvl1pPr algn="l">
              <a:lnSpc>
                <a:spcPct val="90000"/>
              </a:lnSpc>
              <a:defRPr sz="4400" b="0" i="0" spc="-250" baseline="0">
                <a:solidFill>
                  <a:schemeClr val="bg1"/>
                </a:solidFill>
                <a:latin typeface="Bahnschrift" panose="020B0502040204020203" pitchFamily="34" charset="0"/>
              </a:defRPr>
            </a:lvl1pPr>
          </a:lstStyle>
          <a:p>
            <a:r>
              <a:t>Presentation Name</a:t>
            </a:r>
            <a:r>
              <a:rPr lang="en-US"/>
              <a:t>in</a:t>
            </a:r>
            <a:r>
              <a:t>Title Case</a:t>
            </a:r>
            <a:br>
              <a:rPr lang="en-US"/>
            </a:br>
            <a:r>
              <a:rPr lang="en-US"/>
              <a:t>Bahnschrift, 44</a:t>
            </a:r>
            <a:r>
              <a:t>pt</a:t>
            </a:r>
          </a:p>
        </p:txBody>
      </p:sp>
      <p:sp>
        <p:nvSpPr>
          <p:cNvPr id="3" name="Subtitle 2"/>
          <p:cNvSpPr>
            <a:spLocks noGrp="1"/>
          </p:cNvSpPr>
          <p:nvPr>
            <p:ph type="subTitle" idx="1" hasCustomPrompt="1"/>
          </p:nvPr>
        </p:nvSpPr>
        <p:spPr>
          <a:xfrm>
            <a:off x="2734281" y="3920857"/>
            <a:ext cx="7543800" cy="962877"/>
          </a:xfrm>
        </p:spPr>
        <p:txBody>
          <a:bodyPr lIns="0" tIns="0" rIns="0" bIns="0">
            <a:noAutofit/>
          </a:bodyPr>
          <a:lstStyle>
            <a:lvl1pPr marL="0" indent="0" algn="l">
              <a:lnSpc>
                <a:spcPct val="90000"/>
              </a:lnSpc>
              <a:spcBef>
                <a:spcPts val="0"/>
              </a:spcBef>
              <a:buNone/>
              <a:defRPr sz="2800" b="0" i="0" spc="-100" baseline="0">
                <a:solidFill>
                  <a:srgbClr val="FF6600"/>
                </a:solidFill>
                <a:latin typeface="Bahnschrift"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t>First Name Last Name,</a:t>
            </a:r>
            <a:r>
              <a:rPr lang="en-US"/>
              <a:t>28</a:t>
            </a:r>
            <a:r>
              <a:t>pt</a:t>
            </a:r>
            <a:br>
              <a:rPr/>
            </a:br>
            <a:r>
              <a:rPr lang="en-US"/>
              <a:t>Personal</a:t>
            </a:r>
            <a:r>
              <a:t>Title,</a:t>
            </a:r>
            <a:r>
              <a:rPr lang="en-US"/>
              <a:t>18</a:t>
            </a:r>
            <a:r>
              <a:t>pt</a:t>
            </a:r>
          </a:p>
        </p:txBody>
      </p:sp>
      <p:pic>
        <p:nvPicPr>
          <p:cNvPr id="4" name="Picture 3" descr="A blurry image of a television&#10;&#10;AI-generated content may be incorrect.">
            <a:extLst>
              <a:ext uri="{FF2B5EF4-FFF2-40B4-BE49-F238E27FC236}">
                <a16:creationId xmlns:a16="http://schemas.microsoft.com/office/drawing/2014/main" id="{F5D7D233-58CE-6039-587D-BA163AF9EA4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8000"/>
                    </a14:imgEffect>
                  </a14:imgLayer>
                </a14:imgProps>
              </a:ext>
              <a:ext uri="{28A0092B-C50C-407E-A947-70E740481C1C}">
                <a14:useLocalDpi xmlns:a14="http://schemas.microsoft.com/office/drawing/2010/main"/>
              </a:ext>
            </a:extLst>
          </a:blip>
          <a:srcRect/>
          <a:stretch/>
        </p:blipFill>
        <p:spPr>
          <a:xfrm>
            <a:off x="1" y="0"/>
            <a:ext cx="1428749" cy="6858000"/>
          </a:xfrm>
          <a:prstGeom prst="rect">
            <a:avLst/>
          </a:prstGeom>
        </p:spPr>
      </p:pic>
      <p:pic>
        <p:nvPicPr>
          <p:cNvPr id="8" name="Graphic 7">
            <a:extLst>
              <a:ext uri="{FF2B5EF4-FFF2-40B4-BE49-F238E27FC236}">
                <a16:creationId xmlns:a16="http://schemas.microsoft.com/office/drawing/2014/main" id="{288E4AFE-8B7D-D8A1-EAFB-2A1991F5ADE9}"/>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8410754" y="478676"/>
            <a:ext cx="3096883" cy="737075"/>
          </a:xfrm>
          <a:prstGeom prst="rect">
            <a:avLst/>
          </a:prstGeom>
        </p:spPr>
      </p:pic>
    </p:spTree>
    <p:extLst>
      <p:ext uri="{BB962C8B-B14F-4D97-AF65-F5344CB8AC3E}">
        <p14:creationId xmlns:p14="http://schemas.microsoft.com/office/powerpoint/2010/main" val="247011282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Statement Slide_1">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16B9956-60FA-8C11-063C-5139E37F7D01}"/>
              </a:ext>
            </a:extLst>
          </p:cNvPr>
          <p:cNvSpPr/>
          <p:nvPr/>
        </p:nvSpPr>
        <p:spPr bwMode="hidden">
          <a:xfrm>
            <a:off x="533400" y="533400"/>
            <a:ext cx="11125200" cy="5791200"/>
          </a:xfrm>
          <a:prstGeom prst="rect">
            <a:avLst/>
          </a:prstGeom>
          <a:solidFill>
            <a:srgbClr val="7B197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b="0" i="0">
              <a:latin typeface="Arial" panose="020B0604020202020204" pitchFamily="34" charset="0"/>
            </a:endParaRPr>
          </a:p>
        </p:txBody>
      </p:sp>
      <p:sp>
        <p:nvSpPr>
          <p:cNvPr id="7" name="Do not remove" hidden="1">
            <a:extLst>
              <a:ext uri="{FF2B5EF4-FFF2-40B4-BE49-F238E27FC236}">
                <a16:creationId xmlns:a16="http://schemas.microsoft.com/office/drawing/2014/main" id="{A48235AD-CFDA-EBBA-4A7A-ACE6CD00BA71}"/>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b="0" i="0">
              <a:latin typeface="Arial" panose="020B0604020202020204" pitchFamily="34" charset="0"/>
            </a:endParaRPr>
          </a:p>
        </p:txBody>
      </p:sp>
      <p:sp>
        <p:nvSpPr>
          <p:cNvPr id="2" name="Title 1"/>
          <p:cNvSpPr>
            <a:spLocks noGrp="1"/>
          </p:cNvSpPr>
          <p:nvPr>
            <p:ph type="ctrTitle" hasCustomPrompt="1"/>
          </p:nvPr>
        </p:nvSpPr>
        <p:spPr>
          <a:xfrm>
            <a:off x="1295399" y="1403814"/>
            <a:ext cx="9645206" cy="2246972"/>
          </a:xfrm>
        </p:spPr>
        <p:txBody>
          <a:bodyPr lIns="0" tIns="0" rIns="0" bIns="0" anchor="b">
            <a:noAutofit/>
          </a:bodyPr>
          <a:lstStyle>
            <a:lvl1pPr algn="ctr">
              <a:lnSpc>
                <a:spcPct val="85000"/>
              </a:lnSpc>
              <a:defRPr sz="5400" b="0" i="0" spc="0" baseline="0">
                <a:solidFill>
                  <a:schemeClr val="bg1"/>
                </a:solidFill>
                <a:latin typeface="Arial" panose="020B0604020202020204" pitchFamily="34" charset="0"/>
                <a:ea typeface="AIB Case" panose="020B0504000000000000" pitchFamily="34" charset="0"/>
              </a:defRPr>
            </a:lvl1pPr>
          </a:lstStyle>
          <a:p>
            <a:r>
              <a:rPr lang="en-US"/>
              <a:t>Statement</a:t>
            </a:r>
            <a:r>
              <a:t>,</a:t>
            </a:r>
            <a:r>
              <a:rPr lang="en-US"/>
              <a:t> 54</a:t>
            </a:r>
            <a:r>
              <a:t>pt</a:t>
            </a:r>
          </a:p>
        </p:txBody>
      </p:sp>
      <p:sp>
        <p:nvSpPr>
          <p:cNvPr id="3" name="Subtitle 2"/>
          <p:cNvSpPr>
            <a:spLocks noGrp="1"/>
          </p:cNvSpPr>
          <p:nvPr>
            <p:ph type="subTitle" idx="1" hasCustomPrompt="1"/>
          </p:nvPr>
        </p:nvSpPr>
        <p:spPr>
          <a:xfrm>
            <a:off x="2346102" y="4117975"/>
            <a:ext cx="7543800" cy="962877"/>
          </a:xfrm>
        </p:spPr>
        <p:txBody>
          <a:bodyPr lIns="0" tIns="0" rIns="0" bIns="0">
            <a:noAutofit/>
          </a:bodyPr>
          <a:lstStyle>
            <a:lvl1pPr marL="0" indent="0" algn="ctr">
              <a:lnSpc>
                <a:spcPct val="100000"/>
              </a:lnSpc>
              <a:spcBef>
                <a:spcPts val="0"/>
              </a:spcBef>
              <a:buNone/>
              <a:defRPr sz="2800" b="0" i="0" spc="0" baseline="0">
                <a:solidFill>
                  <a:schemeClr val="bg1"/>
                </a:solidFill>
                <a:latin typeface="Arial" panose="020B0604020202020204" pitchFamily="34" charset="0"/>
                <a:ea typeface="AIB Case" panose="020B0504000000000000"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subordinate statement, 28pt</a:t>
            </a:r>
            <a:br>
              <a:rPr lang="en-US"/>
            </a:br>
            <a:endParaRPr/>
          </a:p>
        </p:txBody>
      </p:sp>
      <p:pic>
        <p:nvPicPr>
          <p:cNvPr id="4" name="Picture 3" descr="A purple letter on a black background&#10;&#10;AI-generated content may be incorrect.">
            <a:extLst>
              <a:ext uri="{FF2B5EF4-FFF2-40B4-BE49-F238E27FC236}">
                <a16:creationId xmlns:a16="http://schemas.microsoft.com/office/drawing/2014/main" id="{ADEB03F5-A433-7DC9-094A-0623398176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4081" y="6442650"/>
            <a:ext cx="1675301" cy="222815"/>
          </a:xfrm>
          <a:prstGeom prst="rect">
            <a:avLst/>
          </a:prstGeom>
        </p:spPr>
      </p:pic>
    </p:spTree>
    <p:extLst>
      <p:ext uri="{BB962C8B-B14F-4D97-AF65-F5344CB8AC3E}">
        <p14:creationId xmlns:p14="http://schemas.microsoft.com/office/powerpoint/2010/main" val="60258688"/>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genda_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FB3C9CB-3820-A227-D82D-32685AC431F9}"/>
              </a:ext>
            </a:extLst>
          </p:cNvPr>
          <p:cNvSpPr/>
          <p:nvPr userDrawn="1"/>
        </p:nvSpPr>
        <p:spPr bwMode="hidden">
          <a:xfrm>
            <a:off x="533400" y="533400"/>
            <a:ext cx="11658600" cy="5791199"/>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2" name="Title 1"/>
          <p:cNvSpPr>
            <a:spLocks noGrp="1"/>
          </p:cNvSpPr>
          <p:nvPr>
            <p:ph type="title" hasCustomPrompt="1"/>
          </p:nvPr>
        </p:nvSpPr>
        <p:spPr bwMode="gray">
          <a:xfrm>
            <a:off x="2503004" y="1389070"/>
            <a:ext cx="7512047" cy="618631"/>
          </a:xfrm>
        </p:spPr>
        <p:txBody>
          <a:bodyPr bIns="182880" anchor="t"/>
          <a:lstStyle>
            <a:lvl1pPr>
              <a:defRPr sz="2800" b="0" i="0" spc="-100" baseline="0">
                <a:solidFill>
                  <a:srgbClr val="FF6600"/>
                </a:solidFill>
                <a:latin typeface="Bahnschrift" panose="020B0502040204020203" pitchFamily="34" charset="0"/>
              </a:defRPr>
            </a:lvl1pPr>
          </a:lstStyle>
          <a:p>
            <a:r>
              <a:t>Agenda</a:t>
            </a:r>
            <a:r>
              <a:rPr lang="en-US"/>
              <a:t> header</a:t>
            </a:r>
            <a:endParaRPr/>
          </a:p>
        </p:txBody>
      </p:sp>
      <p:sp>
        <p:nvSpPr>
          <p:cNvPr id="5" name="Text Placeholder 4">
            <a:extLst>
              <a:ext uri="{FF2B5EF4-FFF2-40B4-BE49-F238E27FC236}">
                <a16:creationId xmlns:a16="http://schemas.microsoft.com/office/drawing/2014/main" id="{FD96D76A-7C1E-E8C0-D0FC-BE8206AF1417}"/>
              </a:ext>
            </a:extLst>
          </p:cNvPr>
          <p:cNvSpPr>
            <a:spLocks noGrp="1"/>
          </p:cNvSpPr>
          <p:nvPr>
            <p:ph type="body" sz="quarter" idx="10"/>
          </p:nvPr>
        </p:nvSpPr>
        <p:spPr>
          <a:xfrm>
            <a:off x="2503004" y="2007701"/>
            <a:ext cx="7512050" cy="3478699"/>
          </a:xfrm>
        </p:spPr>
        <p:txBody>
          <a:bodyPr/>
          <a:lstStyle>
            <a:lvl1pPr>
              <a:buClr>
                <a:schemeClr val="bg1"/>
              </a:buClr>
              <a:defRPr sz="1800">
                <a:solidFill>
                  <a:schemeClr val="bg1"/>
                </a:solidFill>
              </a:defRPr>
            </a:lvl1pPr>
            <a:lvl2pPr>
              <a:buClr>
                <a:schemeClr val="bg1"/>
              </a:buClr>
              <a:defRPr sz="1800">
                <a:solidFill>
                  <a:schemeClr val="bg1"/>
                </a:solidFill>
              </a:defRPr>
            </a:lvl2pPr>
            <a:lvl3pPr>
              <a:buClr>
                <a:schemeClr val="bg1"/>
              </a:buClr>
              <a:defRPr sz="1800">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cxnSp>
        <p:nvCxnSpPr>
          <p:cNvPr id="3" name="Straight Connector 2">
            <a:extLst>
              <a:ext uri="{FF2B5EF4-FFF2-40B4-BE49-F238E27FC236}">
                <a16:creationId xmlns:a16="http://schemas.microsoft.com/office/drawing/2014/main" id="{12C6A6E6-2B6D-04DD-E999-2AFDCF1B9CF6}"/>
              </a:ext>
            </a:extLst>
          </p:cNvPr>
          <p:cNvCxnSpPr>
            <a:cxnSpLocks/>
          </p:cNvCxnSpPr>
          <p:nvPr userDrawn="1"/>
        </p:nvCxnSpPr>
        <p:spPr>
          <a:xfrm>
            <a:off x="1878692" y="1441450"/>
            <a:ext cx="0" cy="4044950"/>
          </a:xfrm>
          <a:prstGeom prst="line">
            <a:avLst/>
          </a:prstGeom>
          <a:ln w="38100">
            <a:solidFill>
              <a:srgbClr val="FF6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96968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Agenda_Light">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503004" y="1389070"/>
            <a:ext cx="7512047" cy="618631"/>
          </a:xfrm>
        </p:spPr>
        <p:txBody>
          <a:bodyPr bIns="182880" anchor="t"/>
          <a:lstStyle>
            <a:lvl1pPr>
              <a:defRPr sz="2800" b="0" i="0" spc="-100" baseline="0">
                <a:solidFill>
                  <a:srgbClr val="FF6600"/>
                </a:solidFill>
                <a:latin typeface="Bahnschrift" panose="020B0502040204020203" pitchFamily="34" charset="0"/>
              </a:defRPr>
            </a:lvl1pPr>
          </a:lstStyle>
          <a:p>
            <a:r>
              <a:t>Agenda</a:t>
            </a:r>
            <a:r>
              <a:rPr lang="en-US"/>
              <a:t> header</a:t>
            </a:r>
            <a:endParaRPr/>
          </a:p>
        </p:txBody>
      </p:sp>
      <p:sp>
        <p:nvSpPr>
          <p:cNvPr id="5" name="Text Placeholder 4">
            <a:extLst>
              <a:ext uri="{FF2B5EF4-FFF2-40B4-BE49-F238E27FC236}">
                <a16:creationId xmlns:a16="http://schemas.microsoft.com/office/drawing/2014/main" id="{FD96D76A-7C1E-E8C0-D0FC-BE8206AF1417}"/>
              </a:ext>
            </a:extLst>
          </p:cNvPr>
          <p:cNvSpPr>
            <a:spLocks noGrp="1"/>
          </p:cNvSpPr>
          <p:nvPr>
            <p:ph type="body" sz="quarter" idx="10"/>
          </p:nvPr>
        </p:nvSpPr>
        <p:spPr>
          <a:xfrm>
            <a:off x="2503004" y="2007701"/>
            <a:ext cx="7512050" cy="3478699"/>
          </a:xfrm>
        </p:spPr>
        <p:txBody>
          <a:bodyPr/>
          <a:lstStyle>
            <a:lvl1pPr>
              <a:buClr>
                <a:schemeClr val="bg1"/>
              </a:buClr>
              <a:defRPr sz="1800">
                <a:solidFill>
                  <a:schemeClr val="tx1"/>
                </a:solidFill>
              </a:defRPr>
            </a:lvl1pPr>
            <a:lvl2pPr>
              <a:buClr>
                <a:schemeClr val="bg1"/>
              </a:buClr>
              <a:defRPr sz="1800">
                <a:solidFill>
                  <a:schemeClr val="tx1"/>
                </a:solidFill>
              </a:defRPr>
            </a:lvl2pPr>
            <a:lvl3pPr>
              <a:buClr>
                <a:schemeClr val="bg1"/>
              </a:buClr>
              <a:defRPr sz="1800">
                <a:solidFill>
                  <a:schemeClr val="tx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p:txBody>
      </p:sp>
      <p:cxnSp>
        <p:nvCxnSpPr>
          <p:cNvPr id="3" name="Straight Connector 2">
            <a:extLst>
              <a:ext uri="{FF2B5EF4-FFF2-40B4-BE49-F238E27FC236}">
                <a16:creationId xmlns:a16="http://schemas.microsoft.com/office/drawing/2014/main" id="{12C6A6E6-2B6D-04DD-E999-2AFDCF1B9CF6}"/>
              </a:ext>
            </a:extLst>
          </p:cNvPr>
          <p:cNvCxnSpPr>
            <a:cxnSpLocks/>
          </p:cNvCxnSpPr>
          <p:nvPr userDrawn="1"/>
        </p:nvCxnSpPr>
        <p:spPr>
          <a:xfrm>
            <a:off x="1878692" y="1441450"/>
            <a:ext cx="0" cy="4044950"/>
          </a:xfrm>
          <a:prstGeom prst="line">
            <a:avLst/>
          </a:prstGeom>
          <a:ln w="38100">
            <a:solidFill>
              <a:srgbClr val="FF6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23110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476705" y="849507"/>
            <a:ext cx="9133053" cy="766364"/>
          </a:xfrm>
        </p:spPr>
        <p:txBody>
          <a:bodyPr anchor="ctr"/>
          <a:lstStyle>
            <a:lvl1pPr>
              <a:defRPr sz="3200" b="0" i="0" spc="-100" baseline="0">
                <a:solidFill>
                  <a:srgbClr val="FF6600"/>
                </a:solidFill>
              </a:defRPr>
            </a:lvl1pPr>
          </a:lstStyle>
          <a:p>
            <a:r>
              <a:t>Agenda</a:t>
            </a:r>
            <a:r>
              <a:rPr lang="en-US"/>
              <a:t> header</a:t>
            </a:r>
            <a:endParaRPr/>
          </a:p>
        </p:txBody>
      </p:sp>
      <p:sp>
        <p:nvSpPr>
          <p:cNvPr id="3" name="Content Placeholder 2"/>
          <p:cNvSpPr>
            <a:spLocks noGrp="1"/>
          </p:cNvSpPr>
          <p:nvPr>
            <p:ph idx="1" hasCustomPrompt="1"/>
          </p:nvPr>
        </p:nvSpPr>
        <p:spPr>
          <a:xfrm>
            <a:off x="1883159" y="1899240"/>
            <a:ext cx="8726598" cy="3663859"/>
          </a:xfrm>
        </p:spPr>
        <p:txBody>
          <a:bodyPr/>
          <a:lstStyle>
            <a:lvl1pPr>
              <a:defRPr b="0" i="0"/>
            </a:lvl1pPr>
            <a:lvl2pPr>
              <a:defRPr b="0" i="0"/>
            </a:lvl2pPr>
            <a:lvl3pPr>
              <a:defRPr b="0" i="0"/>
            </a:lvl3pPr>
            <a:lvl4pPr>
              <a:defRPr b="0" i="0"/>
            </a:lvl4pPr>
            <a:lvl5pPr>
              <a:defRPr b="0" i="0"/>
            </a:lvl5pPr>
          </a:lstStyle>
          <a:p>
            <a:pPr lvl="0"/>
            <a:r>
              <a:t>Click to add text</a:t>
            </a:r>
          </a:p>
          <a:p>
            <a:pPr lvl="1"/>
            <a:r>
              <a:t>Second level</a:t>
            </a:r>
          </a:p>
          <a:p>
            <a:pPr lvl="2"/>
            <a:r>
              <a:t>Third level</a:t>
            </a:r>
          </a:p>
          <a:p>
            <a:pPr lvl="3"/>
            <a:r>
              <a:t>Fourth level</a:t>
            </a:r>
          </a:p>
          <a:p>
            <a:pPr lvl="4"/>
            <a:r>
              <a:t>Fifth level</a:t>
            </a:r>
          </a:p>
        </p:txBody>
      </p:sp>
      <p:cxnSp>
        <p:nvCxnSpPr>
          <p:cNvPr id="7" name="Straight Connector 6"/>
          <p:cNvCxnSpPr>
            <a:cxnSpLocks/>
          </p:cNvCxnSpPr>
          <p:nvPr/>
        </p:nvCxnSpPr>
        <p:spPr>
          <a:xfrm>
            <a:off x="1545787" y="1899242"/>
            <a:ext cx="0" cy="3663859"/>
          </a:xfrm>
          <a:prstGeom prst="line">
            <a:avLst/>
          </a:prstGeom>
          <a:ln w="12700">
            <a:solidFill>
              <a:srgbClr val="FF660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7996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_Divider Black">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8A5AC8A-8168-EB7D-1989-E3E4699A6B51}"/>
              </a:ext>
            </a:extLst>
          </p:cNvPr>
          <p:cNvSpPr/>
          <p:nvPr userDrawn="1"/>
        </p:nvSpPr>
        <p:spPr bwMode="hidden">
          <a:xfrm>
            <a:off x="533400" y="533400"/>
            <a:ext cx="11658600" cy="5791199"/>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97" name="Do not remove" hidden="1">
            <a:extLst>
              <a:ext uri="{FF2B5EF4-FFF2-40B4-BE49-F238E27FC236}">
                <a16:creationId xmlns:a16="http://schemas.microsoft.com/office/drawing/2014/main" id="{D2142778-1665-7187-CF4E-1A87D592EBAE}"/>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a:p>
        </p:txBody>
      </p:sp>
      <p:sp>
        <p:nvSpPr>
          <p:cNvPr id="2" name="Title 1"/>
          <p:cNvSpPr>
            <a:spLocks noGrp="1"/>
          </p:cNvSpPr>
          <p:nvPr>
            <p:ph type="title" hasCustomPrompt="1"/>
          </p:nvPr>
        </p:nvSpPr>
        <p:spPr>
          <a:xfrm>
            <a:off x="2533135" y="2384401"/>
            <a:ext cx="8325365" cy="2089198"/>
          </a:xfrm>
        </p:spPr>
        <p:txBody>
          <a:bodyPr tIns="0" rIns="0" bIns="0" anchor="ctr">
            <a:noAutofit/>
          </a:bodyPr>
          <a:lstStyle>
            <a:lvl1pPr>
              <a:defRPr sz="4000" b="0" i="0" baseline="0">
                <a:solidFill>
                  <a:schemeClr val="bg1"/>
                </a:solidFill>
                <a:latin typeface="Bahnschrift" panose="020B0502040204020203" pitchFamily="34" charset="0"/>
              </a:defRPr>
            </a:lvl1pPr>
          </a:lstStyle>
          <a:p>
            <a:r>
              <a:rPr lang="en-US"/>
              <a:t>Section title in sentence c</a:t>
            </a:r>
            <a:r>
              <a:t>ase,</a:t>
            </a:r>
            <a:br>
              <a:rPr lang="en-US"/>
            </a:br>
            <a:r>
              <a:rPr lang="en-US"/>
              <a:t>Bahnschrift 44 </a:t>
            </a:r>
            <a:r>
              <a:t>pt</a:t>
            </a:r>
            <a:r>
              <a:rPr lang="en-US"/>
              <a:t>.</a:t>
            </a:r>
            <a:endParaRPr/>
          </a:p>
        </p:txBody>
      </p:sp>
      <p:cxnSp>
        <p:nvCxnSpPr>
          <p:cNvPr id="4" name="Straight Connector 3">
            <a:extLst>
              <a:ext uri="{FF2B5EF4-FFF2-40B4-BE49-F238E27FC236}">
                <a16:creationId xmlns:a16="http://schemas.microsoft.com/office/drawing/2014/main" id="{4E69CCBE-5265-E8E6-1F76-602F47014EF9}"/>
              </a:ext>
            </a:extLst>
          </p:cNvPr>
          <p:cNvCxnSpPr>
            <a:cxnSpLocks/>
          </p:cNvCxnSpPr>
          <p:nvPr userDrawn="1"/>
        </p:nvCxnSpPr>
        <p:spPr>
          <a:xfrm>
            <a:off x="1878692" y="2180771"/>
            <a:ext cx="0" cy="2496457"/>
          </a:xfrm>
          <a:prstGeom prst="line">
            <a:avLst/>
          </a:prstGeom>
          <a:ln w="38100">
            <a:solidFill>
              <a:srgbClr val="FF6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0355316"/>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2_Divider Light">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8A5AC8A-8168-EB7D-1989-E3E4699A6B51}"/>
              </a:ext>
            </a:extLst>
          </p:cNvPr>
          <p:cNvSpPr/>
          <p:nvPr userDrawn="1"/>
        </p:nvSpPr>
        <p:spPr bwMode="hidden">
          <a:xfrm>
            <a:off x="533400" y="533400"/>
            <a:ext cx="11658600" cy="5791199"/>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97" name="Do not remove" hidden="1">
            <a:extLst>
              <a:ext uri="{FF2B5EF4-FFF2-40B4-BE49-F238E27FC236}">
                <a16:creationId xmlns:a16="http://schemas.microsoft.com/office/drawing/2014/main" id="{D2142778-1665-7187-CF4E-1A87D592EBAE}"/>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a:p>
        </p:txBody>
      </p:sp>
      <p:sp>
        <p:nvSpPr>
          <p:cNvPr id="2" name="Title 1"/>
          <p:cNvSpPr>
            <a:spLocks noGrp="1"/>
          </p:cNvSpPr>
          <p:nvPr>
            <p:ph type="title" hasCustomPrompt="1"/>
          </p:nvPr>
        </p:nvSpPr>
        <p:spPr>
          <a:xfrm>
            <a:off x="2533135" y="2384401"/>
            <a:ext cx="8325365" cy="2089198"/>
          </a:xfrm>
        </p:spPr>
        <p:txBody>
          <a:bodyPr tIns="0" rIns="0" bIns="0" anchor="ctr">
            <a:noAutofit/>
          </a:bodyPr>
          <a:lstStyle>
            <a:lvl1pPr>
              <a:defRPr sz="4000" b="0" i="0" baseline="0">
                <a:solidFill>
                  <a:schemeClr val="tx1"/>
                </a:solidFill>
                <a:latin typeface="Bahnschrift" panose="020B0502040204020203" pitchFamily="34" charset="0"/>
              </a:defRPr>
            </a:lvl1pPr>
          </a:lstStyle>
          <a:p>
            <a:r>
              <a:rPr lang="en-US"/>
              <a:t>Section title in sentence c</a:t>
            </a:r>
            <a:r>
              <a:t>ase,</a:t>
            </a:r>
            <a:br>
              <a:rPr lang="en-US"/>
            </a:br>
            <a:r>
              <a:rPr lang="en-US"/>
              <a:t>Bahnschrift 44 </a:t>
            </a:r>
            <a:r>
              <a:t>pt</a:t>
            </a:r>
            <a:r>
              <a:rPr lang="en-US"/>
              <a:t>.</a:t>
            </a:r>
            <a:endParaRPr/>
          </a:p>
        </p:txBody>
      </p:sp>
      <p:cxnSp>
        <p:nvCxnSpPr>
          <p:cNvPr id="4" name="Straight Connector 3">
            <a:extLst>
              <a:ext uri="{FF2B5EF4-FFF2-40B4-BE49-F238E27FC236}">
                <a16:creationId xmlns:a16="http://schemas.microsoft.com/office/drawing/2014/main" id="{4E69CCBE-5265-E8E6-1F76-602F47014EF9}"/>
              </a:ext>
            </a:extLst>
          </p:cNvPr>
          <p:cNvCxnSpPr>
            <a:cxnSpLocks/>
          </p:cNvCxnSpPr>
          <p:nvPr userDrawn="1"/>
        </p:nvCxnSpPr>
        <p:spPr>
          <a:xfrm>
            <a:off x="1878692" y="2180771"/>
            <a:ext cx="0" cy="2496457"/>
          </a:xfrm>
          <a:prstGeom prst="line">
            <a:avLst/>
          </a:prstGeom>
          <a:ln w="38100">
            <a:solidFill>
              <a:srgbClr val="FF6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1057743"/>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3_Divider White">
    <p:bg>
      <p:bgRef idx="1001">
        <a:schemeClr val="bg1"/>
      </p:bgRef>
    </p:bg>
    <p:spTree>
      <p:nvGrpSpPr>
        <p:cNvPr id="1" name=""/>
        <p:cNvGrpSpPr/>
        <p:nvPr/>
      </p:nvGrpSpPr>
      <p:grpSpPr>
        <a:xfrm>
          <a:off x="0" y="0"/>
          <a:ext cx="0" cy="0"/>
          <a:chOff x="0" y="0"/>
          <a:chExt cx="0" cy="0"/>
        </a:xfrm>
      </p:grpSpPr>
      <p:sp>
        <p:nvSpPr>
          <p:cNvPr id="97" name="Do not remove" hidden="1">
            <a:extLst>
              <a:ext uri="{FF2B5EF4-FFF2-40B4-BE49-F238E27FC236}">
                <a16:creationId xmlns:a16="http://schemas.microsoft.com/office/drawing/2014/main" id="{D2142778-1665-7187-CF4E-1A87D592EBAE}"/>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a:p>
        </p:txBody>
      </p:sp>
      <p:sp>
        <p:nvSpPr>
          <p:cNvPr id="2" name="Title 1"/>
          <p:cNvSpPr>
            <a:spLocks noGrp="1"/>
          </p:cNvSpPr>
          <p:nvPr>
            <p:ph type="title" hasCustomPrompt="1"/>
          </p:nvPr>
        </p:nvSpPr>
        <p:spPr>
          <a:xfrm>
            <a:off x="2533135" y="2384401"/>
            <a:ext cx="8325365" cy="2089198"/>
          </a:xfrm>
        </p:spPr>
        <p:txBody>
          <a:bodyPr tIns="0" rIns="0" bIns="0" anchor="ctr">
            <a:noAutofit/>
          </a:bodyPr>
          <a:lstStyle>
            <a:lvl1pPr>
              <a:defRPr sz="4000" b="0" i="0" baseline="0">
                <a:solidFill>
                  <a:schemeClr val="tx1"/>
                </a:solidFill>
                <a:latin typeface="Bahnschrift" panose="020B0502040204020203" pitchFamily="34" charset="0"/>
              </a:defRPr>
            </a:lvl1pPr>
          </a:lstStyle>
          <a:p>
            <a:r>
              <a:rPr lang="en-US"/>
              <a:t>Section title in sentence c</a:t>
            </a:r>
            <a:r>
              <a:t>ase,</a:t>
            </a:r>
            <a:br>
              <a:rPr lang="en-US"/>
            </a:br>
            <a:r>
              <a:rPr lang="en-US"/>
              <a:t>Bahnschrift 44 </a:t>
            </a:r>
            <a:r>
              <a:t>pt</a:t>
            </a:r>
            <a:r>
              <a:rPr lang="en-US"/>
              <a:t>.</a:t>
            </a:r>
            <a:endParaRPr/>
          </a:p>
        </p:txBody>
      </p:sp>
      <p:cxnSp>
        <p:nvCxnSpPr>
          <p:cNvPr id="4" name="Straight Connector 3">
            <a:extLst>
              <a:ext uri="{FF2B5EF4-FFF2-40B4-BE49-F238E27FC236}">
                <a16:creationId xmlns:a16="http://schemas.microsoft.com/office/drawing/2014/main" id="{4E69CCBE-5265-E8E6-1F76-602F47014EF9}"/>
              </a:ext>
            </a:extLst>
          </p:cNvPr>
          <p:cNvCxnSpPr>
            <a:cxnSpLocks/>
          </p:cNvCxnSpPr>
          <p:nvPr userDrawn="1"/>
        </p:nvCxnSpPr>
        <p:spPr>
          <a:xfrm>
            <a:off x="1878692" y="2180771"/>
            <a:ext cx="0" cy="2496457"/>
          </a:xfrm>
          <a:prstGeom prst="line">
            <a:avLst/>
          </a:prstGeom>
          <a:ln w="38100">
            <a:solidFill>
              <a:srgbClr val="FF6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5744694"/>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Statement Slide_1">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16B9956-60FA-8C11-063C-5139E37F7D01}"/>
              </a:ext>
            </a:extLst>
          </p:cNvPr>
          <p:cNvSpPr/>
          <p:nvPr userDrawn="1"/>
        </p:nvSpPr>
        <p:spPr bwMode="hidden">
          <a:xfrm>
            <a:off x="533400" y="533400"/>
            <a:ext cx="11125200" cy="57912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7" name="Do not remove" hidden="1">
            <a:extLst>
              <a:ext uri="{FF2B5EF4-FFF2-40B4-BE49-F238E27FC236}">
                <a16:creationId xmlns:a16="http://schemas.microsoft.com/office/drawing/2014/main" id="{A48235AD-CFDA-EBBA-4A7A-ACE6CD00BA71}"/>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a:p>
        </p:txBody>
      </p:sp>
      <p:sp>
        <p:nvSpPr>
          <p:cNvPr id="2" name="Title 1"/>
          <p:cNvSpPr>
            <a:spLocks noGrp="1"/>
          </p:cNvSpPr>
          <p:nvPr>
            <p:ph type="ctrTitle" hasCustomPrompt="1"/>
          </p:nvPr>
        </p:nvSpPr>
        <p:spPr>
          <a:xfrm>
            <a:off x="1295399" y="1403814"/>
            <a:ext cx="9645206" cy="2246972"/>
          </a:xfrm>
        </p:spPr>
        <p:txBody>
          <a:bodyPr lIns="0" tIns="0" rIns="0" bIns="0" anchor="b">
            <a:noAutofit/>
          </a:bodyPr>
          <a:lstStyle>
            <a:lvl1pPr algn="ctr">
              <a:lnSpc>
                <a:spcPct val="85000"/>
              </a:lnSpc>
              <a:defRPr sz="5400" b="0" i="0" spc="-300" baseline="0">
                <a:solidFill>
                  <a:schemeClr val="bg1"/>
                </a:solidFill>
                <a:latin typeface="Bahnschrift" panose="020B0502040204020203" pitchFamily="34" charset="0"/>
              </a:defRPr>
            </a:lvl1pPr>
          </a:lstStyle>
          <a:p>
            <a:r>
              <a:rPr lang="en-US"/>
              <a:t>Statement</a:t>
            </a:r>
            <a:r>
              <a:t>,</a:t>
            </a:r>
            <a:r>
              <a:rPr lang="en-US"/>
              <a:t> 54</a:t>
            </a:r>
            <a:r>
              <a:t>pt</a:t>
            </a:r>
          </a:p>
        </p:txBody>
      </p:sp>
      <p:sp>
        <p:nvSpPr>
          <p:cNvPr id="3" name="Subtitle 2"/>
          <p:cNvSpPr>
            <a:spLocks noGrp="1"/>
          </p:cNvSpPr>
          <p:nvPr>
            <p:ph type="subTitle" idx="1" hasCustomPrompt="1"/>
          </p:nvPr>
        </p:nvSpPr>
        <p:spPr>
          <a:xfrm>
            <a:off x="2346102" y="4117975"/>
            <a:ext cx="7543800" cy="962877"/>
          </a:xfrm>
        </p:spPr>
        <p:txBody>
          <a:bodyPr lIns="0" tIns="0" rIns="0" bIns="0">
            <a:noAutofit/>
          </a:bodyPr>
          <a:lstStyle>
            <a:lvl1pPr marL="0" indent="0" algn="ctr">
              <a:lnSpc>
                <a:spcPct val="100000"/>
              </a:lnSpc>
              <a:spcBef>
                <a:spcPts val="0"/>
              </a:spcBef>
              <a:buNone/>
              <a:defRPr sz="2800" b="0" i="0" baseline="0">
                <a:solidFill>
                  <a:schemeClr val="bg1"/>
                </a:solidFill>
                <a:latin typeface="Bahnschrift"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Subordinate statement</a:t>
            </a:r>
            <a:r>
              <a:t>,</a:t>
            </a:r>
            <a:r>
              <a:rPr lang="en-US"/>
              <a:t> 28</a:t>
            </a:r>
            <a:r>
              <a:t>pt</a:t>
            </a:r>
            <a:br>
              <a:rPr lang="en-US"/>
            </a:br>
            <a:endParaRPr/>
          </a:p>
        </p:txBody>
      </p:sp>
    </p:spTree>
    <p:extLst>
      <p:ext uri="{BB962C8B-B14F-4D97-AF65-F5344CB8AC3E}">
        <p14:creationId xmlns:p14="http://schemas.microsoft.com/office/powerpoint/2010/main" val="1813808657"/>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tatement Slide_2">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16B9956-60FA-8C11-063C-5139E37F7D01}"/>
              </a:ext>
            </a:extLst>
          </p:cNvPr>
          <p:cNvSpPr/>
          <p:nvPr userDrawn="1"/>
        </p:nvSpPr>
        <p:spPr bwMode="hidden">
          <a:xfrm>
            <a:off x="533400" y="533400"/>
            <a:ext cx="11125200" cy="5791200"/>
          </a:xfrm>
          <a:prstGeom prst="rect">
            <a:avLst/>
          </a:prstGeom>
          <a:solidFill>
            <a:srgbClr val="FF66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7" name="Do not remove" hidden="1">
            <a:extLst>
              <a:ext uri="{FF2B5EF4-FFF2-40B4-BE49-F238E27FC236}">
                <a16:creationId xmlns:a16="http://schemas.microsoft.com/office/drawing/2014/main" id="{A48235AD-CFDA-EBBA-4A7A-ACE6CD00BA71}"/>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a:p>
        </p:txBody>
      </p:sp>
      <p:sp>
        <p:nvSpPr>
          <p:cNvPr id="2" name="Title 1"/>
          <p:cNvSpPr>
            <a:spLocks noGrp="1"/>
          </p:cNvSpPr>
          <p:nvPr>
            <p:ph type="ctrTitle" hasCustomPrompt="1"/>
          </p:nvPr>
        </p:nvSpPr>
        <p:spPr>
          <a:xfrm>
            <a:off x="1295399" y="868364"/>
            <a:ext cx="9645206" cy="1776411"/>
          </a:xfrm>
        </p:spPr>
        <p:txBody>
          <a:bodyPr lIns="0" tIns="0" rIns="0" bIns="0" anchor="b">
            <a:noAutofit/>
          </a:bodyPr>
          <a:lstStyle>
            <a:lvl1pPr algn="ctr" defTabSz="914400" rtl="0" eaLnBrk="1" latinLnBrk="0" hangingPunct="1">
              <a:lnSpc>
                <a:spcPct val="85000"/>
              </a:lnSpc>
              <a:spcBef>
                <a:spcPct val="0"/>
              </a:spcBef>
              <a:buNone/>
              <a:defRPr sz="5400" b="0" i="0" kern="1200" spc="-300" baseline="0" dirty="0">
                <a:solidFill>
                  <a:schemeClr val="bg1"/>
                </a:solidFill>
                <a:latin typeface="Bahnschrift" panose="020B0502040204020203" pitchFamily="34" charset="0"/>
                <a:ea typeface="+mj-ea"/>
                <a:cs typeface="+mj-cs"/>
              </a:defRPr>
            </a:lvl1pPr>
          </a:lstStyle>
          <a:p>
            <a:r>
              <a:rPr lang="en-US"/>
              <a:t>Statement</a:t>
            </a:r>
            <a:r>
              <a:t>,</a:t>
            </a:r>
            <a:r>
              <a:rPr lang="en-US"/>
              <a:t>54</a:t>
            </a:r>
            <a:r>
              <a:t>pt</a:t>
            </a:r>
          </a:p>
        </p:txBody>
      </p:sp>
      <p:sp>
        <p:nvSpPr>
          <p:cNvPr id="3" name="Subtitle 2"/>
          <p:cNvSpPr>
            <a:spLocks noGrp="1"/>
          </p:cNvSpPr>
          <p:nvPr>
            <p:ph type="subTitle" idx="1" hasCustomPrompt="1"/>
          </p:nvPr>
        </p:nvSpPr>
        <p:spPr>
          <a:xfrm>
            <a:off x="1295399" y="2819401"/>
            <a:ext cx="9645206" cy="668338"/>
          </a:xfrm>
        </p:spPr>
        <p:txBody>
          <a:bodyPr lIns="0" tIns="0" rIns="0" bIns="0">
            <a:noAutofit/>
          </a:bodyPr>
          <a:lstStyle>
            <a:lvl1pPr marL="0" indent="0" algn="ctr">
              <a:lnSpc>
                <a:spcPct val="100000"/>
              </a:lnSpc>
              <a:spcBef>
                <a:spcPts val="0"/>
              </a:spcBef>
              <a:buNone/>
              <a:defRPr sz="2800" b="0" i="0" baseline="0">
                <a:solidFill>
                  <a:schemeClr val="tx1"/>
                </a:solidFill>
                <a:latin typeface="Bahnschrift"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Subordinate statement</a:t>
            </a:r>
            <a:r>
              <a:t>,</a:t>
            </a:r>
            <a:r>
              <a:rPr lang="en-US"/>
              <a:t>28</a:t>
            </a:r>
            <a:r>
              <a:t>pt</a:t>
            </a:r>
            <a:br>
              <a:rPr/>
            </a:br>
            <a:endParaRPr/>
          </a:p>
        </p:txBody>
      </p:sp>
      <p:sp>
        <p:nvSpPr>
          <p:cNvPr id="6" name="Text Placeholder 4">
            <a:extLst>
              <a:ext uri="{FF2B5EF4-FFF2-40B4-BE49-F238E27FC236}">
                <a16:creationId xmlns:a16="http://schemas.microsoft.com/office/drawing/2014/main" id="{5885BE8D-7AA8-C0A9-EE33-067F570C93AD}"/>
              </a:ext>
            </a:extLst>
          </p:cNvPr>
          <p:cNvSpPr>
            <a:spLocks noGrp="1"/>
          </p:cNvSpPr>
          <p:nvPr>
            <p:ph type="body" sz="quarter" idx="10" hasCustomPrompt="1"/>
          </p:nvPr>
        </p:nvSpPr>
        <p:spPr bwMode="hidden">
          <a:xfrm>
            <a:off x="0" y="3948113"/>
            <a:ext cx="12192000" cy="1781176"/>
          </a:xfrm>
          <a:solidFill>
            <a:schemeClr val="accent1"/>
          </a:solidFill>
        </p:spPr>
        <p:txBody>
          <a:bodyPr/>
          <a:lstStyle>
            <a:lvl1pPr marL="0" indent="0">
              <a:buNone/>
              <a:defRPr/>
            </a:lvl1pPr>
          </a:lstStyle>
          <a:p>
            <a:pPr lvl="0"/>
            <a:r>
              <a:rPr lang="en-US"/>
              <a:t>  </a:t>
            </a:r>
            <a:endParaRPr/>
          </a:p>
        </p:txBody>
      </p:sp>
    </p:spTree>
    <p:extLst>
      <p:ext uri="{BB962C8B-B14F-4D97-AF65-F5344CB8AC3E}">
        <p14:creationId xmlns:p14="http://schemas.microsoft.com/office/powerpoint/2010/main" val="192125403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tatement Slide_3">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16B9956-60FA-8C11-063C-5139E37F7D01}"/>
              </a:ext>
            </a:extLst>
          </p:cNvPr>
          <p:cNvSpPr/>
          <p:nvPr userDrawn="1"/>
        </p:nvSpPr>
        <p:spPr bwMode="hidden">
          <a:xfrm>
            <a:off x="533400" y="533400"/>
            <a:ext cx="11125200" cy="5791200"/>
          </a:xfrm>
          <a:prstGeom prst="rect">
            <a:avLst/>
          </a:prstGeom>
          <a:solidFill>
            <a:srgbClr val="FF66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7" name="Do not remove" hidden="1">
            <a:extLst>
              <a:ext uri="{FF2B5EF4-FFF2-40B4-BE49-F238E27FC236}">
                <a16:creationId xmlns:a16="http://schemas.microsoft.com/office/drawing/2014/main" id="{A48235AD-CFDA-EBBA-4A7A-ACE6CD00BA71}"/>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a:p>
        </p:txBody>
      </p:sp>
      <p:sp>
        <p:nvSpPr>
          <p:cNvPr id="2" name="Title 1"/>
          <p:cNvSpPr>
            <a:spLocks noGrp="1"/>
          </p:cNvSpPr>
          <p:nvPr>
            <p:ph type="ctrTitle" hasCustomPrompt="1"/>
          </p:nvPr>
        </p:nvSpPr>
        <p:spPr>
          <a:xfrm>
            <a:off x="1295399" y="1553035"/>
            <a:ext cx="9645206" cy="1875965"/>
          </a:xfrm>
        </p:spPr>
        <p:txBody>
          <a:bodyPr lIns="0" tIns="0" rIns="0" bIns="0" anchor="ctr">
            <a:noAutofit/>
          </a:bodyPr>
          <a:lstStyle>
            <a:lvl1pPr algn="ctr" defTabSz="914400" rtl="0" eaLnBrk="1" latinLnBrk="0" hangingPunct="1">
              <a:lnSpc>
                <a:spcPct val="85000"/>
              </a:lnSpc>
              <a:spcBef>
                <a:spcPct val="0"/>
              </a:spcBef>
              <a:buNone/>
              <a:defRPr sz="5400" b="0" i="0" kern="1200" spc="-300" baseline="0" dirty="0">
                <a:solidFill>
                  <a:schemeClr val="bg1"/>
                </a:solidFill>
                <a:latin typeface="Bahnschrift" panose="020B0502040204020203" pitchFamily="34" charset="0"/>
                <a:ea typeface="+mj-ea"/>
                <a:cs typeface="+mj-cs"/>
              </a:defRPr>
            </a:lvl1pPr>
          </a:lstStyle>
          <a:p>
            <a:r>
              <a:rPr lang="en-US"/>
              <a:t>Statement</a:t>
            </a:r>
            <a:r>
              <a:t>,</a:t>
            </a:r>
            <a:r>
              <a:rPr lang="en-US"/>
              <a:t>54</a:t>
            </a:r>
            <a:r>
              <a:t>pt</a:t>
            </a:r>
          </a:p>
        </p:txBody>
      </p:sp>
      <p:sp>
        <p:nvSpPr>
          <p:cNvPr id="3" name="Text Placeholder 4">
            <a:extLst>
              <a:ext uri="{FF2B5EF4-FFF2-40B4-BE49-F238E27FC236}">
                <a16:creationId xmlns:a16="http://schemas.microsoft.com/office/drawing/2014/main" id="{70CA7786-918A-1F4D-51E4-B70C2CE2B584}"/>
              </a:ext>
            </a:extLst>
          </p:cNvPr>
          <p:cNvSpPr>
            <a:spLocks noGrp="1"/>
          </p:cNvSpPr>
          <p:nvPr>
            <p:ph type="body" sz="quarter" idx="10" hasCustomPrompt="1"/>
          </p:nvPr>
        </p:nvSpPr>
        <p:spPr bwMode="hidden">
          <a:xfrm>
            <a:off x="0" y="3948113"/>
            <a:ext cx="12192000" cy="1781176"/>
          </a:xfrm>
          <a:solidFill>
            <a:schemeClr val="accent1"/>
          </a:solidFill>
        </p:spPr>
        <p:txBody>
          <a:bodyPr/>
          <a:lstStyle>
            <a:lvl1pPr marL="0" indent="0">
              <a:buNone/>
              <a:defRPr/>
            </a:lvl1pPr>
          </a:lstStyle>
          <a:p>
            <a:pPr lvl="0"/>
            <a:r>
              <a:rPr lang="en-US"/>
              <a:t>  </a:t>
            </a:r>
            <a:endParaRPr/>
          </a:p>
        </p:txBody>
      </p:sp>
    </p:spTree>
    <p:extLst>
      <p:ext uri="{BB962C8B-B14F-4D97-AF65-F5344CB8AC3E}">
        <p14:creationId xmlns:p14="http://schemas.microsoft.com/office/powerpoint/2010/main" val="667693070"/>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Statement Slide_3">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16B9956-60FA-8C11-063C-5139E37F7D01}"/>
              </a:ext>
            </a:extLst>
          </p:cNvPr>
          <p:cNvSpPr/>
          <p:nvPr userDrawn="1"/>
        </p:nvSpPr>
        <p:spPr bwMode="hidden">
          <a:xfrm>
            <a:off x="533400" y="533400"/>
            <a:ext cx="11125200" cy="5791200"/>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7" name="Do not remove" hidden="1">
            <a:extLst>
              <a:ext uri="{FF2B5EF4-FFF2-40B4-BE49-F238E27FC236}">
                <a16:creationId xmlns:a16="http://schemas.microsoft.com/office/drawing/2014/main" id="{A48235AD-CFDA-EBBA-4A7A-ACE6CD00BA71}"/>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a:p>
        </p:txBody>
      </p:sp>
      <p:sp>
        <p:nvSpPr>
          <p:cNvPr id="2" name="Title 1"/>
          <p:cNvSpPr>
            <a:spLocks noGrp="1"/>
          </p:cNvSpPr>
          <p:nvPr>
            <p:ph type="ctrTitle" hasCustomPrompt="1"/>
          </p:nvPr>
        </p:nvSpPr>
        <p:spPr>
          <a:xfrm>
            <a:off x="1295399" y="1553035"/>
            <a:ext cx="9645206" cy="1875965"/>
          </a:xfrm>
        </p:spPr>
        <p:txBody>
          <a:bodyPr lIns="0" tIns="0" rIns="0" bIns="0" anchor="ctr">
            <a:noAutofit/>
          </a:bodyPr>
          <a:lstStyle>
            <a:lvl1pPr algn="ctr" defTabSz="914400" rtl="0" eaLnBrk="1" latinLnBrk="0" hangingPunct="1">
              <a:lnSpc>
                <a:spcPct val="85000"/>
              </a:lnSpc>
              <a:spcBef>
                <a:spcPct val="0"/>
              </a:spcBef>
              <a:buNone/>
              <a:defRPr sz="5400" b="0" i="0" kern="1200" spc="-300" baseline="0" dirty="0">
                <a:solidFill>
                  <a:schemeClr val="tx1"/>
                </a:solidFill>
                <a:latin typeface="Bahnschrift" panose="020B0502040204020203" pitchFamily="34" charset="0"/>
                <a:ea typeface="+mj-ea"/>
                <a:cs typeface="+mj-cs"/>
              </a:defRPr>
            </a:lvl1pPr>
          </a:lstStyle>
          <a:p>
            <a:r>
              <a:rPr lang="en-US"/>
              <a:t>Statement</a:t>
            </a:r>
            <a:r>
              <a:t>,</a:t>
            </a:r>
            <a:r>
              <a:rPr lang="en-US"/>
              <a:t>54</a:t>
            </a:r>
            <a:r>
              <a:t>pt</a:t>
            </a:r>
          </a:p>
        </p:txBody>
      </p:sp>
      <p:sp>
        <p:nvSpPr>
          <p:cNvPr id="3" name="Text Placeholder 4">
            <a:extLst>
              <a:ext uri="{FF2B5EF4-FFF2-40B4-BE49-F238E27FC236}">
                <a16:creationId xmlns:a16="http://schemas.microsoft.com/office/drawing/2014/main" id="{70CA7786-918A-1F4D-51E4-B70C2CE2B584}"/>
              </a:ext>
            </a:extLst>
          </p:cNvPr>
          <p:cNvSpPr>
            <a:spLocks noGrp="1"/>
          </p:cNvSpPr>
          <p:nvPr>
            <p:ph type="body" sz="quarter" idx="10" hasCustomPrompt="1"/>
          </p:nvPr>
        </p:nvSpPr>
        <p:spPr bwMode="hidden">
          <a:xfrm>
            <a:off x="0" y="3948113"/>
            <a:ext cx="12192000" cy="1781176"/>
          </a:xfrm>
          <a:solidFill>
            <a:schemeClr val="accent1"/>
          </a:solidFill>
        </p:spPr>
        <p:txBody>
          <a:bodyPr/>
          <a:lstStyle>
            <a:lvl1pPr marL="0" indent="0">
              <a:buNone/>
              <a:defRPr/>
            </a:lvl1pPr>
          </a:lstStyle>
          <a:p>
            <a:pPr lvl="0"/>
            <a:r>
              <a:rPr lang="en-US"/>
              <a:t>  </a:t>
            </a:r>
            <a:endParaRPr/>
          </a:p>
        </p:txBody>
      </p:sp>
    </p:spTree>
    <p:extLst>
      <p:ext uri="{BB962C8B-B14F-4D97-AF65-F5344CB8AC3E}">
        <p14:creationId xmlns:p14="http://schemas.microsoft.com/office/powerpoint/2010/main" val="4116709855"/>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tatement Slide_2">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16B9956-60FA-8C11-063C-5139E37F7D01}"/>
              </a:ext>
            </a:extLst>
          </p:cNvPr>
          <p:cNvSpPr/>
          <p:nvPr/>
        </p:nvSpPr>
        <p:spPr bwMode="hidden">
          <a:xfrm>
            <a:off x="533400" y="533400"/>
            <a:ext cx="11125200" cy="5791200"/>
          </a:xfrm>
          <a:prstGeom prst="rect">
            <a:avLst/>
          </a:prstGeom>
          <a:solidFill>
            <a:srgbClr val="7B197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b="0" i="0">
              <a:latin typeface="Arial" panose="020B0604020202020204" pitchFamily="34" charset="0"/>
            </a:endParaRPr>
          </a:p>
        </p:txBody>
      </p:sp>
      <p:sp>
        <p:nvSpPr>
          <p:cNvPr id="7" name="Do not remove" hidden="1">
            <a:extLst>
              <a:ext uri="{FF2B5EF4-FFF2-40B4-BE49-F238E27FC236}">
                <a16:creationId xmlns:a16="http://schemas.microsoft.com/office/drawing/2014/main" id="{A48235AD-CFDA-EBBA-4A7A-ACE6CD00BA71}"/>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b="0" i="0">
              <a:latin typeface="Arial" panose="020B0604020202020204" pitchFamily="34" charset="0"/>
            </a:endParaRPr>
          </a:p>
        </p:txBody>
      </p:sp>
      <p:sp>
        <p:nvSpPr>
          <p:cNvPr id="2" name="Title 1"/>
          <p:cNvSpPr>
            <a:spLocks noGrp="1"/>
          </p:cNvSpPr>
          <p:nvPr>
            <p:ph type="ctrTitle" hasCustomPrompt="1"/>
          </p:nvPr>
        </p:nvSpPr>
        <p:spPr>
          <a:xfrm>
            <a:off x="1295399" y="868364"/>
            <a:ext cx="9645206" cy="1776411"/>
          </a:xfrm>
        </p:spPr>
        <p:txBody>
          <a:bodyPr lIns="0" tIns="0" rIns="0" bIns="0" anchor="b">
            <a:noAutofit/>
          </a:bodyPr>
          <a:lstStyle>
            <a:lvl1pPr algn="ctr" defTabSz="914400" rtl="0" eaLnBrk="1" latinLnBrk="0" hangingPunct="1">
              <a:lnSpc>
                <a:spcPct val="85000"/>
              </a:lnSpc>
              <a:spcBef>
                <a:spcPct val="0"/>
              </a:spcBef>
              <a:buNone/>
              <a:defRPr sz="5400" b="0" i="0" kern="1200" spc="0" baseline="0" dirty="0">
                <a:solidFill>
                  <a:schemeClr val="bg1"/>
                </a:solidFill>
                <a:latin typeface="Arial" panose="020B0604020202020204" pitchFamily="34" charset="0"/>
                <a:ea typeface="AIB Case" panose="020B0504000000000000" pitchFamily="34" charset="0"/>
                <a:cs typeface="+mj-cs"/>
              </a:defRPr>
            </a:lvl1pPr>
          </a:lstStyle>
          <a:p>
            <a:r>
              <a:rPr lang="en-US"/>
              <a:t>Statement</a:t>
            </a:r>
            <a:r>
              <a:t>,</a:t>
            </a:r>
            <a:r>
              <a:rPr lang="en-US"/>
              <a:t>54</a:t>
            </a:r>
            <a:r>
              <a:t>pt</a:t>
            </a:r>
          </a:p>
        </p:txBody>
      </p:sp>
      <p:sp>
        <p:nvSpPr>
          <p:cNvPr id="3" name="Subtitle 2"/>
          <p:cNvSpPr>
            <a:spLocks noGrp="1"/>
          </p:cNvSpPr>
          <p:nvPr>
            <p:ph type="subTitle" idx="1" hasCustomPrompt="1"/>
          </p:nvPr>
        </p:nvSpPr>
        <p:spPr>
          <a:xfrm>
            <a:off x="1295399" y="2819401"/>
            <a:ext cx="9645206" cy="668338"/>
          </a:xfrm>
        </p:spPr>
        <p:txBody>
          <a:bodyPr lIns="0" tIns="0" rIns="0" bIns="0">
            <a:noAutofit/>
          </a:bodyPr>
          <a:lstStyle>
            <a:lvl1pPr marL="0" indent="0" algn="ctr">
              <a:lnSpc>
                <a:spcPct val="100000"/>
              </a:lnSpc>
              <a:spcBef>
                <a:spcPts val="0"/>
              </a:spcBef>
              <a:buNone/>
              <a:defRPr sz="2800" b="0" i="0" spc="0" baseline="0">
                <a:solidFill>
                  <a:srgbClr val="FFFFFF"/>
                </a:solidFill>
                <a:latin typeface="AIB Case Medium" panose="020B0504000000000000" pitchFamily="34" charset="0"/>
                <a:ea typeface="AIB Case Medium" panose="020B0504000000000000"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Subordinate statement</a:t>
            </a:r>
            <a:r>
              <a:t>,</a:t>
            </a:r>
            <a:r>
              <a:rPr lang="en-US"/>
              <a:t>28</a:t>
            </a:r>
            <a:r>
              <a:t>pt</a:t>
            </a:r>
            <a:br>
              <a:rPr/>
            </a:br>
            <a:endParaRPr/>
          </a:p>
        </p:txBody>
      </p:sp>
      <p:sp>
        <p:nvSpPr>
          <p:cNvPr id="6" name="Text Placeholder 4">
            <a:extLst>
              <a:ext uri="{FF2B5EF4-FFF2-40B4-BE49-F238E27FC236}">
                <a16:creationId xmlns:a16="http://schemas.microsoft.com/office/drawing/2014/main" id="{5885BE8D-7AA8-C0A9-EE33-067F570C93AD}"/>
              </a:ext>
            </a:extLst>
          </p:cNvPr>
          <p:cNvSpPr>
            <a:spLocks noGrp="1"/>
          </p:cNvSpPr>
          <p:nvPr>
            <p:ph type="body" sz="quarter" idx="10" hasCustomPrompt="1"/>
          </p:nvPr>
        </p:nvSpPr>
        <p:spPr bwMode="hidden">
          <a:xfrm>
            <a:off x="0" y="3948113"/>
            <a:ext cx="12192000" cy="1781176"/>
          </a:xfrm>
          <a:solidFill>
            <a:srgbClr val="D700D7"/>
          </a:solidFill>
        </p:spPr>
        <p:txBody>
          <a:bodyPr/>
          <a:lstStyle>
            <a:lvl1pPr marL="0" indent="0">
              <a:buNone/>
              <a:defRPr b="0" i="0">
                <a:latin typeface="Arial" panose="020B0604020202020204" pitchFamily="34" charset="0"/>
              </a:defRPr>
            </a:lvl1pPr>
          </a:lstStyle>
          <a:p>
            <a:pPr lvl="0"/>
            <a:r>
              <a:rPr lang="en-US"/>
              <a:t>  </a:t>
            </a:r>
            <a:endParaRPr/>
          </a:p>
        </p:txBody>
      </p:sp>
    </p:spTree>
    <p:extLst>
      <p:ext uri="{BB962C8B-B14F-4D97-AF65-F5344CB8AC3E}">
        <p14:creationId xmlns:p14="http://schemas.microsoft.com/office/powerpoint/2010/main" val="465143977"/>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Statement Slide_4">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16B9956-60FA-8C11-063C-5139E37F7D01}"/>
              </a:ext>
            </a:extLst>
          </p:cNvPr>
          <p:cNvSpPr/>
          <p:nvPr userDrawn="1"/>
        </p:nvSpPr>
        <p:spPr>
          <a:xfrm>
            <a:off x="533400" y="533400"/>
            <a:ext cx="11125200" cy="5791200"/>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7" name="Do not remove" hidden="1">
            <a:extLst>
              <a:ext uri="{FF2B5EF4-FFF2-40B4-BE49-F238E27FC236}">
                <a16:creationId xmlns:a16="http://schemas.microsoft.com/office/drawing/2014/main" id="{A48235AD-CFDA-EBBA-4A7A-ACE6CD00BA71}"/>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a:p>
        </p:txBody>
      </p:sp>
      <p:grpSp>
        <p:nvGrpSpPr>
          <p:cNvPr id="4" name="Group 3">
            <a:extLst>
              <a:ext uri="{FF2B5EF4-FFF2-40B4-BE49-F238E27FC236}">
                <a16:creationId xmlns:a16="http://schemas.microsoft.com/office/drawing/2014/main" id="{BF942E1B-66D2-A24E-31CE-91AD0B8859DA}"/>
              </a:ext>
            </a:extLst>
          </p:cNvPr>
          <p:cNvGrpSpPr/>
          <p:nvPr userDrawn="1"/>
        </p:nvGrpSpPr>
        <p:grpSpPr bwMode="white">
          <a:xfrm>
            <a:off x="6007100" y="1212850"/>
            <a:ext cx="5289550" cy="4610100"/>
            <a:chOff x="6096000" y="1219200"/>
            <a:chExt cx="5289550" cy="4610100"/>
          </a:xfrm>
        </p:grpSpPr>
        <p:sp>
          <p:nvSpPr>
            <p:cNvPr id="5" name="Rectangle 4">
              <a:extLst>
                <a:ext uri="{FF2B5EF4-FFF2-40B4-BE49-F238E27FC236}">
                  <a16:creationId xmlns:a16="http://schemas.microsoft.com/office/drawing/2014/main" id="{8F36869A-9085-0EB9-FDF8-D1FDC4785809}"/>
                </a:ext>
              </a:extLst>
            </p:cNvPr>
            <p:cNvSpPr/>
            <p:nvPr/>
          </p:nvSpPr>
          <p:spPr bwMode="white">
            <a:xfrm>
              <a:off x="6292850" y="1409700"/>
              <a:ext cx="5092700" cy="4419600"/>
            </a:xfrm>
            <a:prstGeom prst="rect">
              <a:avLst/>
            </a:prstGeom>
            <a:solidFill>
              <a:srgbClr val="FF66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9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Bahnschrift"/>
                <a:ea typeface="+mn-ea"/>
                <a:cs typeface="+mn-cs"/>
              </a:endParaRPr>
            </a:p>
          </p:txBody>
        </p:sp>
        <p:sp>
          <p:nvSpPr>
            <p:cNvPr id="6" name="Rectangle 5">
              <a:extLst>
                <a:ext uri="{FF2B5EF4-FFF2-40B4-BE49-F238E27FC236}">
                  <a16:creationId xmlns:a16="http://schemas.microsoft.com/office/drawing/2014/main" id="{1EFA3CF0-D4A5-0A0B-CA92-1727523F59B6}"/>
                </a:ext>
              </a:extLst>
            </p:cNvPr>
            <p:cNvSpPr/>
            <p:nvPr/>
          </p:nvSpPr>
          <p:spPr bwMode="white">
            <a:xfrm>
              <a:off x="6096000" y="1219200"/>
              <a:ext cx="5092700" cy="44196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9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Bahnschrift"/>
                <a:ea typeface="+mn-ea"/>
                <a:cs typeface="+mn-cs"/>
              </a:endParaRPr>
            </a:p>
          </p:txBody>
        </p:sp>
      </p:grpSp>
      <p:sp>
        <p:nvSpPr>
          <p:cNvPr id="2" name="Title 1"/>
          <p:cNvSpPr>
            <a:spLocks noGrp="1"/>
          </p:cNvSpPr>
          <p:nvPr>
            <p:ph type="ctrTitle" hasCustomPrompt="1"/>
          </p:nvPr>
        </p:nvSpPr>
        <p:spPr>
          <a:xfrm>
            <a:off x="1003301" y="1098550"/>
            <a:ext cx="4470400" cy="4610100"/>
          </a:xfrm>
        </p:spPr>
        <p:txBody>
          <a:bodyPr lIns="0" tIns="0" rIns="0" bIns="0" anchor="ctr">
            <a:noAutofit/>
          </a:bodyPr>
          <a:lstStyle>
            <a:lvl1pPr algn="l">
              <a:lnSpc>
                <a:spcPct val="90000"/>
              </a:lnSpc>
              <a:spcBef>
                <a:spcPts val="1200"/>
              </a:spcBef>
              <a:defRPr sz="4400" b="0" i="0" spc="-250" baseline="0">
                <a:solidFill>
                  <a:schemeClr val="accent1"/>
                </a:solidFill>
                <a:latin typeface="Bahnschrift" panose="020B0502040204020203" pitchFamily="34" charset="0"/>
              </a:defRPr>
            </a:lvl1pPr>
          </a:lstStyle>
          <a:p>
            <a:r>
              <a:rPr lang="en-US"/>
              <a:t>Statement</a:t>
            </a:r>
            <a:r>
              <a:t>,</a:t>
            </a:r>
            <a:r>
              <a:rPr lang="en-US"/>
              <a:t>44</a:t>
            </a:r>
            <a:r>
              <a:t>pt</a:t>
            </a:r>
          </a:p>
        </p:txBody>
      </p:sp>
      <p:sp>
        <p:nvSpPr>
          <p:cNvPr id="3" name="Subtitle 2"/>
          <p:cNvSpPr>
            <a:spLocks noGrp="1"/>
          </p:cNvSpPr>
          <p:nvPr>
            <p:ph type="subTitle" idx="1" hasCustomPrompt="1"/>
          </p:nvPr>
        </p:nvSpPr>
        <p:spPr>
          <a:xfrm>
            <a:off x="6464300" y="1645812"/>
            <a:ext cx="4102100" cy="3515577"/>
          </a:xfrm>
        </p:spPr>
        <p:txBody>
          <a:bodyPr lIns="0" tIns="0" rIns="0" bIns="0" anchor="ctr">
            <a:noAutofit/>
          </a:bodyPr>
          <a:lstStyle>
            <a:lvl1pPr marL="0" indent="0" algn="l">
              <a:lnSpc>
                <a:spcPct val="100000"/>
              </a:lnSpc>
              <a:spcBef>
                <a:spcPts val="1800"/>
              </a:spcBef>
              <a:buNone/>
              <a:defRPr sz="2800" b="0" i="0" baseline="0">
                <a:solidFill>
                  <a:srgbClr val="FFFFFF"/>
                </a:solidFill>
                <a:latin typeface="Bahnschrift" panose="020B05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Subordinate statement</a:t>
            </a:r>
            <a:r>
              <a:t>,</a:t>
            </a:r>
            <a:br>
              <a:rPr lang="en-US"/>
            </a:br>
            <a:r>
              <a:rPr lang="en-US"/>
              <a:t>28</a:t>
            </a:r>
            <a:r>
              <a:t>pt</a:t>
            </a:r>
            <a:r>
              <a:rPr lang="en-US"/>
              <a:t>s.</a:t>
            </a:r>
            <a:endParaRPr/>
          </a:p>
        </p:txBody>
      </p:sp>
    </p:spTree>
    <p:extLst>
      <p:ext uri="{BB962C8B-B14F-4D97-AF65-F5344CB8AC3E}">
        <p14:creationId xmlns:p14="http://schemas.microsoft.com/office/powerpoint/2010/main" val="2556088633"/>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accent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9837247-6133-F3E0-BBFE-5EFDCABE7ACF}"/>
              </a:ext>
            </a:extLst>
          </p:cNvPr>
          <p:cNvSpPr/>
          <p:nvPr userDrawn="1"/>
        </p:nvSpPr>
        <p:spPr>
          <a:xfrm>
            <a:off x="4353843" y="0"/>
            <a:ext cx="7838157" cy="6858000"/>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3" name="Rectangle 2">
            <a:extLst>
              <a:ext uri="{FF2B5EF4-FFF2-40B4-BE49-F238E27FC236}">
                <a16:creationId xmlns:a16="http://schemas.microsoft.com/office/drawing/2014/main" id="{3C3549D6-CFDC-BF8D-9AB9-22088061DC7C}"/>
              </a:ext>
            </a:extLst>
          </p:cNvPr>
          <p:cNvSpPr/>
          <p:nvPr userDrawn="1"/>
        </p:nvSpPr>
        <p:spPr>
          <a:xfrm>
            <a:off x="4353843" y="533400"/>
            <a:ext cx="7304757" cy="5791199"/>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9" name="Text Placeholder 8">
            <a:extLst>
              <a:ext uri="{FF2B5EF4-FFF2-40B4-BE49-F238E27FC236}">
                <a16:creationId xmlns:a16="http://schemas.microsoft.com/office/drawing/2014/main" id="{6ECE84A6-B4A8-A2E8-8B4B-58238F407957}"/>
              </a:ext>
            </a:extLst>
          </p:cNvPr>
          <p:cNvSpPr>
            <a:spLocks noGrp="1"/>
          </p:cNvSpPr>
          <p:nvPr>
            <p:ph type="body" sz="quarter" idx="13"/>
          </p:nvPr>
        </p:nvSpPr>
        <p:spPr>
          <a:xfrm>
            <a:off x="4963443" y="1006475"/>
            <a:ext cx="6085557" cy="484505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94743DB5-7733-1F93-82A7-C0C12037846E}"/>
              </a:ext>
            </a:extLst>
          </p:cNvPr>
          <p:cNvSpPr>
            <a:spLocks noGrp="1"/>
          </p:cNvSpPr>
          <p:nvPr>
            <p:ph type="title" hasCustomPrompt="1"/>
          </p:nvPr>
        </p:nvSpPr>
        <p:spPr>
          <a:xfrm>
            <a:off x="533401" y="781050"/>
            <a:ext cx="3544888" cy="898708"/>
          </a:xfrm>
        </p:spPr>
        <p:txBody>
          <a:bodyPr wrap="square" rIns="0" anchor="t">
            <a:spAutoFit/>
          </a:bodyPr>
          <a:lstStyle>
            <a:lvl1pPr>
              <a:lnSpc>
                <a:spcPct val="85000"/>
              </a:lnSpc>
              <a:defRPr sz="4400" spc="-300" baseline="0">
                <a:solidFill>
                  <a:schemeClr val="tx1"/>
                </a:solidFill>
                <a:latin typeface="Bahnschrift" panose="020B0502040204020203" pitchFamily="34" charset="0"/>
              </a:defRPr>
            </a:lvl1pPr>
          </a:lstStyle>
          <a:p>
            <a:r>
              <a:rPr lang="en-US"/>
              <a:t>Click to add title</a:t>
            </a:r>
          </a:p>
        </p:txBody>
      </p:sp>
      <p:sp>
        <p:nvSpPr>
          <p:cNvPr id="6" name="Text Placeholder 5">
            <a:extLst>
              <a:ext uri="{FF2B5EF4-FFF2-40B4-BE49-F238E27FC236}">
                <a16:creationId xmlns:a16="http://schemas.microsoft.com/office/drawing/2014/main" id="{FAC17C8B-9322-2D58-48B6-3B73A518A16A}"/>
              </a:ext>
            </a:extLst>
          </p:cNvPr>
          <p:cNvSpPr>
            <a:spLocks noGrp="1"/>
          </p:cNvSpPr>
          <p:nvPr>
            <p:ph type="body" sz="quarter" idx="10" hasCustomPrompt="1"/>
          </p:nvPr>
        </p:nvSpPr>
        <p:spPr>
          <a:xfrm>
            <a:off x="533400" y="3429000"/>
            <a:ext cx="3544888" cy="1554272"/>
          </a:xfrm>
        </p:spPr>
        <p:txBody>
          <a:bodyPr tIns="274320">
            <a:spAutoFit/>
          </a:bodyPr>
          <a:lstStyle>
            <a:lvl1pPr marL="0" indent="0">
              <a:buClr>
                <a:schemeClr val="tx1"/>
              </a:buClr>
              <a:buFont typeface="Bahnschrift" panose="020B0604020202020204" pitchFamily="34" charset="0"/>
              <a:buNone/>
              <a:defRPr sz="2000" spc="-100" baseline="0">
                <a:solidFill>
                  <a:schemeClr val="tx1"/>
                </a:solidFill>
                <a:latin typeface="Bahnschrift" panose="020B0502040204020203" pitchFamily="34" charset="0"/>
              </a:defRPr>
            </a:lvl1pPr>
            <a:lvl2pPr marL="292100" indent="-292100">
              <a:buClr>
                <a:schemeClr val="bg1"/>
              </a:buClr>
              <a:defRPr sz="2000">
                <a:solidFill>
                  <a:schemeClr val="bg1"/>
                </a:solidFill>
                <a:latin typeface="Bahnschrift" panose="020B0502040204020203" pitchFamily="34" charset="0"/>
              </a:defRPr>
            </a:lvl2pPr>
            <a:lvl3pPr marL="292100" indent="0">
              <a:buClr>
                <a:schemeClr val="bg1"/>
              </a:buClr>
              <a:buNone/>
              <a:defRPr sz="1800">
                <a:solidFill>
                  <a:schemeClr val="bg1"/>
                </a:solidFill>
                <a:latin typeface="Bahnschrift" panose="020B0502040204020203" pitchFamily="34" charset="0"/>
              </a:defRPr>
            </a:lvl3pPr>
            <a:lvl4pPr>
              <a:buClr>
                <a:schemeClr val="bg1"/>
              </a:buClr>
              <a:defRPr sz="1800">
                <a:solidFill>
                  <a:schemeClr val="bg1"/>
                </a:solidFill>
                <a:latin typeface="Bahnschrift" panose="020B0502040204020203" pitchFamily="34" charset="0"/>
              </a:defRPr>
            </a:lvl4pPr>
            <a:lvl5pPr>
              <a:buClr>
                <a:schemeClr val="bg1"/>
              </a:buClr>
              <a:defRPr sz="1800">
                <a:solidFill>
                  <a:schemeClr val="bg1"/>
                </a:solidFill>
                <a:latin typeface="Bahnschrift" panose="020B0502040204020203" pitchFamily="34" charset="0"/>
              </a:defRPr>
            </a:lvl5pPr>
          </a:lstStyle>
          <a:p>
            <a:pPr lvl="0"/>
            <a:r>
              <a:rPr lang="en-US"/>
              <a:t>Optional subtitle or summary. Adjust placement by snapping the top of this box to bottom of title placeholder above.</a:t>
            </a:r>
          </a:p>
        </p:txBody>
      </p:sp>
      <p:pic>
        <p:nvPicPr>
          <p:cNvPr id="4" name="Graphic 3">
            <a:extLst>
              <a:ext uri="{FF2B5EF4-FFF2-40B4-BE49-F238E27FC236}">
                <a16:creationId xmlns:a16="http://schemas.microsoft.com/office/drawing/2014/main" id="{95756266-44A1-7B6E-14E0-5EB1F48D6F2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652958" y="6359105"/>
            <a:ext cx="2005640" cy="477353"/>
          </a:xfrm>
          <a:prstGeom prst="rect">
            <a:avLst/>
          </a:prstGeom>
        </p:spPr>
      </p:pic>
    </p:spTree>
    <p:extLst>
      <p:ext uri="{BB962C8B-B14F-4D97-AF65-F5344CB8AC3E}">
        <p14:creationId xmlns:p14="http://schemas.microsoft.com/office/powerpoint/2010/main" val="2090140072"/>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1_Custom Layout">
    <p:bg>
      <p:bgPr>
        <a:solidFill>
          <a:srgbClr val="EBEBEB"/>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9837247-6133-F3E0-BBFE-5EFDCABE7ACF}"/>
              </a:ext>
            </a:extLst>
          </p:cNvPr>
          <p:cNvSpPr/>
          <p:nvPr userDrawn="1"/>
        </p:nvSpPr>
        <p:spPr>
          <a:xfrm>
            <a:off x="4353843" y="0"/>
            <a:ext cx="7838157" cy="6858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9" name="Text Placeholder 8">
            <a:extLst>
              <a:ext uri="{FF2B5EF4-FFF2-40B4-BE49-F238E27FC236}">
                <a16:creationId xmlns:a16="http://schemas.microsoft.com/office/drawing/2014/main" id="{6ECE84A6-B4A8-A2E8-8B4B-58238F407957}"/>
              </a:ext>
            </a:extLst>
          </p:cNvPr>
          <p:cNvSpPr>
            <a:spLocks noGrp="1"/>
          </p:cNvSpPr>
          <p:nvPr>
            <p:ph type="body" sz="quarter" idx="13"/>
          </p:nvPr>
        </p:nvSpPr>
        <p:spPr>
          <a:xfrm>
            <a:off x="4963443" y="1006475"/>
            <a:ext cx="6085557" cy="484505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94743DB5-7733-1F93-82A7-C0C12037846E}"/>
              </a:ext>
            </a:extLst>
          </p:cNvPr>
          <p:cNvSpPr>
            <a:spLocks noGrp="1"/>
          </p:cNvSpPr>
          <p:nvPr>
            <p:ph type="title" hasCustomPrompt="1"/>
          </p:nvPr>
        </p:nvSpPr>
        <p:spPr>
          <a:xfrm>
            <a:off x="533401" y="781050"/>
            <a:ext cx="3544888" cy="898708"/>
          </a:xfrm>
        </p:spPr>
        <p:txBody>
          <a:bodyPr wrap="square" rIns="0" anchor="t">
            <a:spAutoFit/>
          </a:bodyPr>
          <a:lstStyle>
            <a:lvl1pPr>
              <a:lnSpc>
                <a:spcPct val="85000"/>
              </a:lnSpc>
              <a:defRPr sz="4400" spc="-300" baseline="0">
                <a:solidFill>
                  <a:schemeClr val="tx1"/>
                </a:solidFill>
                <a:latin typeface="Bahnschrift" panose="020B0502040204020203" pitchFamily="34" charset="0"/>
              </a:defRPr>
            </a:lvl1pPr>
          </a:lstStyle>
          <a:p>
            <a:r>
              <a:rPr lang="en-US"/>
              <a:t>Click to add title</a:t>
            </a:r>
          </a:p>
        </p:txBody>
      </p:sp>
      <p:sp>
        <p:nvSpPr>
          <p:cNvPr id="6" name="Text Placeholder 5">
            <a:extLst>
              <a:ext uri="{FF2B5EF4-FFF2-40B4-BE49-F238E27FC236}">
                <a16:creationId xmlns:a16="http://schemas.microsoft.com/office/drawing/2014/main" id="{FAC17C8B-9322-2D58-48B6-3B73A518A16A}"/>
              </a:ext>
            </a:extLst>
          </p:cNvPr>
          <p:cNvSpPr>
            <a:spLocks noGrp="1"/>
          </p:cNvSpPr>
          <p:nvPr>
            <p:ph type="body" sz="quarter" idx="10" hasCustomPrompt="1"/>
          </p:nvPr>
        </p:nvSpPr>
        <p:spPr>
          <a:xfrm>
            <a:off x="533400" y="3429000"/>
            <a:ext cx="3544888" cy="1554272"/>
          </a:xfrm>
        </p:spPr>
        <p:txBody>
          <a:bodyPr tIns="274320">
            <a:spAutoFit/>
          </a:bodyPr>
          <a:lstStyle>
            <a:lvl1pPr marL="0" indent="0">
              <a:buClr>
                <a:schemeClr val="tx1"/>
              </a:buClr>
              <a:buFont typeface="Bahnschrift" panose="020B0604020202020204" pitchFamily="34" charset="0"/>
              <a:buNone/>
              <a:defRPr sz="2000" spc="-100" baseline="0">
                <a:solidFill>
                  <a:schemeClr val="tx1"/>
                </a:solidFill>
                <a:latin typeface="Bahnschrift" panose="020B0502040204020203" pitchFamily="34" charset="0"/>
              </a:defRPr>
            </a:lvl1pPr>
            <a:lvl2pPr marL="292100" indent="-292100">
              <a:buClr>
                <a:schemeClr val="bg1"/>
              </a:buClr>
              <a:defRPr sz="2000">
                <a:solidFill>
                  <a:schemeClr val="bg1"/>
                </a:solidFill>
                <a:latin typeface="Bahnschrift" panose="020B0502040204020203" pitchFamily="34" charset="0"/>
              </a:defRPr>
            </a:lvl2pPr>
            <a:lvl3pPr marL="292100" indent="0">
              <a:buClr>
                <a:schemeClr val="bg1"/>
              </a:buClr>
              <a:buNone/>
              <a:defRPr sz="1800">
                <a:solidFill>
                  <a:schemeClr val="bg1"/>
                </a:solidFill>
                <a:latin typeface="Bahnschrift" panose="020B0502040204020203" pitchFamily="34" charset="0"/>
              </a:defRPr>
            </a:lvl3pPr>
            <a:lvl4pPr>
              <a:buClr>
                <a:schemeClr val="bg1"/>
              </a:buClr>
              <a:defRPr sz="1800">
                <a:solidFill>
                  <a:schemeClr val="bg1"/>
                </a:solidFill>
                <a:latin typeface="Bahnschrift" panose="020B0502040204020203" pitchFamily="34" charset="0"/>
              </a:defRPr>
            </a:lvl4pPr>
            <a:lvl5pPr>
              <a:buClr>
                <a:schemeClr val="bg1"/>
              </a:buClr>
              <a:defRPr sz="1800">
                <a:solidFill>
                  <a:schemeClr val="bg1"/>
                </a:solidFill>
                <a:latin typeface="Bahnschrift" panose="020B0502040204020203" pitchFamily="34" charset="0"/>
              </a:defRPr>
            </a:lvl5pPr>
          </a:lstStyle>
          <a:p>
            <a:pPr lvl="0"/>
            <a:r>
              <a:rPr lang="en-US"/>
              <a:t>Optional subtitle or summary. Adjust placement by snapping the top of this box to bottom of title placeholder above.</a:t>
            </a:r>
          </a:p>
        </p:txBody>
      </p:sp>
      <p:pic>
        <p:nvPicPr>
          <p:cNvPr id="3" name="Graphic 2">
            <a:extLst>
              <a:ext uri="{FF2B5EF4-FFF2-40B4-BE49-F238E27FC236}">
                <a16:creationId xmlns:a16="http://schemas.microsoft.com/office/drawing/2014/main" id="{96204CBA-D8FE-384C-1AA7-D8C6B56F3A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652958" y="6359105"/>
            <a:ext cx="2005640" cy="477353"/>
          </a:xfrm>
          <a:prstGeom prst="rect">
            <a:avLst/>
          </a:prstGeom>
        </p:spPr>
      </p:pic>
    </p:spTree>
    <p:extLst>
      <p:ext uri="{BB962C8B-B14F-4D97-AF65-F5344CB8AC3E}">
        <p14:creationId xmlns:p14="http://schemas.microsoft.com/office/powerpoint/2010/main" val="1975916223"/>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level text">
    <p:bg>
      <p:bgPr>
        <a:solidFill>
          <a:schemeClr val="accent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9837247-6133-F3E0-BBFE-5EFDCABE7ACF}"/>
              </a:ext>
            </a:extLst>
          </p:cNvPr>
          <p:cNvSpPr/>
          <p:nvPr userDrawn="1"/>
        </p:nvSpPr>
        <p:spPr>
          <a:xfrm>
            <a:off x="4353843" y="0"/>
            <a:ext cx="7838157" cy="6858000"/>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3" name="Rectangle 2">
            <a:extLst>
              <a:ext uri="{FF2B5EF4-FFF2-40B4-BE49-F238E27FC236}">
                <a16:creationId xmlns:a16="http://schemas.microsoft.com/office/drawing/2014/main" id="{3C3549D6-CFDC-BF8D-9AB9-22088061DC7C}"/>
              </a:ext>
            </a:extLst>
          </p:cNvPr>
          <p:cNvSpPr/>
          <p:nvPr userDrawn="1"/>
        </p:nvSpPr>
        <p:spPr>
          <a:xfrm>
            <a:off x="4353843" y="533400"/>
            <a:ext cx="7304757" cy="5791199"/>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2" name="Title 1">
            <a:extLst>
              <a:ext uri="{FF2B5EF4-FFF2-40B4-BE49-F238E27FC236}">
                <a16:creationId xmlns:a16="http://schemas.microsoft.com/office/drawing/2014/main" id="{94743DB5-7733-1F93-82A7-C0C12037846E}"/>
              </a:ext>
            </a:extLst>
          </p:cNvPr>
          <p:cNvSpPr>
            <a:spLocks noGrp="1"/>
          </p:cNvSpPr>
          <p:nvPr>
            <p:ph type="title" hasCustomPrompt="1"/>
          </p:nvPr>
        </p:nvSpPr>
        <p:spPr>
          <a:xfrm>
            <a:off x="533401" y="781050"/>
            <a:ext cx="3544888" cy="898708"/>
          </a:xfrm>
        </p:spPr>
        <p:txBody>
          <a:bodyPr wrap="square" rIns="0" anchor="t">
            <a:spAutoFit/>
          </a:bodyPr>
          <a:lstStyle>
            <a:lvl1pPr>
              <a:lnSpc>
                <a:spcPct val="85000"/>
              </a:lnSpc>
              <a:defRPr sz="4400" spc="-300" baseline="0">
                <a:solidFill>
                  <a:schemeClr val="tx1"/>
                </a:solidFill>
                <a:latin typeface="Bahnschrift" panose="020B0502040204020203" pitchFamily="34" charset="0"/>
              </a:defRPr>
            </a:lvl1pPr>
          </a:lstStyle>
          <a:p>
            <a:r>
              <a:rPr lang="en-US"/>
              <a:t>Click to add title</a:t>
            </a:r>
          </a:p>
        </p:txBody>
      </p:sp>
      <p:sp>
        <p:nvSpPr>
          <p:cNvPr id="6" name="Text Placeholder 5">
            <a:extLst>
              <a:ext uri="{FF2B5EF4-FFF2-40B4-BE49-F238E27FC236}">
                <a16:creationId xmlns:a16="http://schemas.microsoft.com/office/drawing/2014/main" id="{FAC17C8B-9322-2D58-48B6-3B73A518A16A}"/>
              </a:ext>
            </a:extLst>
          </p:cNvPr>
          <p:cNvSpPr>
            <a:spLocks noGrp="1"/>
          </p:cNvSpPr>
          <p:nvPr>
            <p:ph type="body" sz="quarter" idx="10" hasCustomPrompt="1"/>
          </p:nvPr>
        </p:nvSpPr>
        <p:spPr>
          <a:xfrm>
            <a:off x="533400" y="3429000"/>
            <a:ext cx="3544888" cy="1554272"/>
          </a:xfrm>
        </p:spPr>
        <p:txBody>
          <a:bodyPr tIns="274320">
            <a:spAutoFit/>
          </a:bodyPr>
          <a:lstStyle>
            <a:lvl1pPr marL="0" indent="0">
              <a:buClr>
                <a:schemeClr val="tx1"/>
              </a:buClr>
              <a:buFont typeface="Bahnschrift" panose="020B0604020202020204" pitchFamily="34" charset="0"/>
              <a:buNone/>
              <a:defRPr sz="2000" spc="-100" baseline="0">
                <a:solidFill>
                  <a:schemeClr val="tx1"/>
                </a:solidFill>
                <a:latin typeface="Bahnschrift" panose="020B0502040204020203" pitchFamily="34" charset="0"/>
              </a:defRPr>
            </a:lvl1pPr>
            <a:lvl2pPr marL="292100" indent="-292100">
              <a:buClr>
                <a:schemeClr val="bg1"/>
              </a:buClr>
              <a:defRPr sz="2000">
                <a:solidFill>
                  <a:schemeClr val="bg1"/>
                </a:solidFill>
                <a:latin typeface="Bahnschrift" panose="020B0502040204020203" pitchFamily="34" charset="0"/>
              </a:defRPr>
            </a:lvl2pPr>
            <a:lvl3pPr marL="292100" indent="0">
              <a:buClr>
                <a:schemeClr val="bg1"/>
              </a:buClr>
              <a:buNone/>
              <a:defRPr sz="1800">
                <a:solidFill>
                  <a:schemeClr val="bg1"/>
                </a:solidFill>
                <a:latin typeface="Bahnschrift" panose="020B0502040204020203" pitchFamily="34" charset="0"/>
              </a:defRPr>
            </a:lvl3pPr>
            <a:lvl4pPr>
              <a:buClr>
                <a:schemeClr val="bg1"/>
              </a:buClr>
              <a:defRPr sz="1800">
                <a:solidFill>
                  <a:schemeClr val="bg1"/>
                </a:solidFill>
                <a:latin typeface="Bahnschrift" panose="020B0502040204020203" pitchFamily="34" charset="0"/>
              </a:defRPr>
            </a:lvl4pPr>
            <a:lvl5pPr>
              <a:buClr>
                <a:schemeClr val="bg1"/>
              </a:buClr>
              <a:defRPr sz="1800">
                <a:solidFill>
                  <a:schemeClr val="bg1"/>
                </a:solidFill>
                <a:latin typeface="Bahnschrift" panose="020B0502040204020203" pitchFamily="34" charset="0"/>
              </a:defRPr>
            </a:lvl5pPr>
          </a:lstStyle>
          <a:p>
            <a:pPr lvl="0"/>
            <a:r>
              <a:rPr lang="en-US"/>
              <a:t>Optional subtitle or summary. Adjust placement by snapping the top of this box to bottom of title placeholder above.</a:t>
            </a:r>
          </a:p>
        </p:txBody>
      </p:sp>
      <p:sp>
        <p:nvSpPr>
          <p:cNvPr id="7" name="Text Placeholder 6">
            <a:extLst>
              <a:ext uri="{FF2B5EF4-FFF2-40B4-BE49-F238E27FC236}">
                <a16:creationId xmlns:a16="http://schemas.microsoft.com/office/drawing/2014/main" id="{01E88CF6-0DF5-0F59-6BCB-7B5536CDE79C}"/>
              </a:ext>
            </a:extLst>
          </p:cNvPr>
          <p:cNvSpPr>
            <a:spLocks noGrp="1"/>
          </p:cNvSpPr>
          <p:nvPr>
            <p:ph type="body" sz="quarter" idx="12" hasCustomPrompt="1"/>
          </p:nvPr>
        </p:nvSpPr>
        <p:spPr>
          <a:xfrm>
            <a:off x="4963443" y="1007174"/>
            <a:ext cx="6085557" cy="4843649"/>
          </a:xfrm>
        </p:spPr>
        <p:txBody>
          <a:bodyPr tIns="45720" rIns="0" bIns="0"/>
          <a:lstStyle>
            <a:lvl1pPr marL="0" indent="0">
              <a:lnSpc>
                <a:spcPct val="100000"/>
              </a:lnSpc>
              <a:spcBef>
                <a:spcPts val="3000"/>
              </a:spcBef>
              <a:spcAft>
                <a:spcPts val="0"/>
              </a:spcAft>
              <a:buFont typeface="Bahnschrift" panose="020B0604020202020204" pitchFamily="34" charset="0"/>
              <a:buChar char="​"/>
              <a:defRPr sz="2000" b="1">
                <a:solidFill>
                  <a:srgbClr val="FF6600"/>
                </a:solidFill>
              </a:defRPr>
            </a:lvl1pPr>
            <a:lvl2pPr marL="0" indent="0">
              <a:lnSpc>
                <a:spcPct val="100000"/>
              </a:lnSpc>
              <a:spcBef>
                <a:spcPts val="1800"/>
              </a:spcBef>
              <a:buClr>
                <a:srgbClr val="FF6600"/>
              </a:buClr>
              <a:buFont typeface="Bahnschrift" panose="020B0604020202020204" pitchFamily="34" charset="0"/>
              <a:buChar char="​"/>
              <a:defRPr sz="1800">
                <a:solidFill>
                  <a:schemeClr val="bg1"/>
                </a:solidFill>
              </a:defRPr>
            </a:lvl2pPr>
            <a:lvl3pPr marL="342900" indent="-342900">
              <a:lnSpc>
                <a:spcPct val="100000"/>
              </a:lnSpc>
              <a:spcBef>
                <a:spcPts val="1800"/>
              </a:spcBef>
              <a:buClr>
                <a:srgbClr val="FF6600"/>
              </a:buClr>
              <a:buSzPct val="100000"/>
              <a:buFont typeface="Wingdings" panose="05000000000000000000" pitchFamily="2" charset="2"/>
              <a:buChar char="à"/>
              <a:defRPr sz="1800">
                <a:solidFill>
                  <a:schemeClr val="bg1"/>
                </a:solidFill>
              </a:defRPr>
            </a:lvl3pPr>
            <a:lvl4pPr marL="342900" indent="-282575">
              <a:lnSpc>
                <a:spcPct val="100000"/>
              </a:lnSpc>
              <a:spcBef>
                <a:spcPts val="1800"/>
              </a:spcBef>
              <a:buSzPct val="80000"/>
              <a:buFont typeface="Wingdings" panose="05000000000000000000" pitchFamily="2" charset="2"/>
              <a:buChar char=""/>
              <a:defRPr sz="1800">
                <a:solidFill>
                  <a:schemeClr val="bg1"/>
                </a:solidFill>
              </a:defRPr>
            </a:lvl4pPr>
            <a:lvl5pPr marL="631825" indent="-288925">
              <a:lnSpc>
                <a:spcPct val="100000"/>
              </a:lnSpc>
              <a:spcBef>
                <a:spcPts val="1200"/>
              </a:spcBef>
              <a:buSzPct val="80000"/>
              <a:buFont typeface="Wingdings" panose="05000000000000000000" pitchFamily="2" charset="2"/>
              <a:buChar char=""/>
              <a:defRPr sz="1800">
                <a:solidFill>
                  <a:schemeClr val="bg1"/>
                </a:solidFill>
              </a:defRPr>
            </a:lvl5pPr>
          </a:lstStyle>
          <a:p>
            <a:pPr lvl="0"/>
            <a:r>
              <a:rPr lang="en-US"/>
              <a:t>Click to add text and press Tab up to four times before typing a new line to apply other text styles</a:t>
            </a:r>
          </a:p>
          <a:p>
            <a:pPr lvl="1"/>
            <a:r>
              <a:rPr lang="en-US"/>
              <a:t>Press tab for text without bullet. </a:t>
            </a:r>
          </a:p>
          <a:p>
            <a:pPr lvl="2"/>
            <a:r>
              <a:rPr lang="en-US"/>
              <a:t>Press tab again for bulleted text with emphasis</a:t>
            </a:r>
          </a:p>
          <a:p>
            <a:pPr lvl="3"/>
            <a:r>
              <a:rPr lang="en-US"/>
              <a:t>Press tab again for simple bulleted text option</a:t>
            </a:r>
          </a:p>
          <a:p>
            <a:pPr lvl="4"/>
            <a:r>
              <a:rPr lang="en-US"/>
              <a:t>Press tab again for second-level bullet</a:t>
            </a:r>
          </a:p>
        </p:txBody>
      </p:sp>
      <p:pic>
        <p:nvPicPr>
          <p:cNvPr id="4" name="Graphic 3">
            <a:extLst>
              <a:ext uri="{FF2B5EF4-FFF2-40B4-BE49-F238E27FC236}">
                <a16:creationId xmlns:a16="http://schemas.microsoft.com/office/drawing/2014/main" id="{594E4A5D-E5B4-8A40-DD62-EFD193BFC72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652958" y="6359105"/>
            <a:ext cx="2005640" cy="477353"/>
          </a:xfrm>
          <a:prstGeom prst="rect">
            <a:avLst/>
          </a:prstGeom>
        </p:spPr>
      </p:pic>
    </p:spTree>
    <p:extLst>
      <p:ext uri="{BB962C8B-B14F-4D97-AF65-F5344CB8AC3E}">
        <p14:creationId xmlns:p14="http://schemas.microsoft.com/office/powerpoint/2010/main" val="1738182727"/>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9_Custom Layout">
    <p:bg>
      <p:bgPr>
        <a:solidFill>
          <a:schemeClr val="accent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9837247-6133-F3E0-BBFE-5EFDCABE7ACF}"/>
              </a:ext>
            </a:extLst>
          </p:cNvPr>
          <p:cNvSpPr/>
          <p:nvPr userDrawn="1"/>
        </p:nvSpPr>
        <p:spPr>
          <a:xfrm>
            <a:off x="4353843" y="0"/>
            <a:ext cx="7838157" cy="6858000"/>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3" name="Rectangle 2">
            <a:extLst>
              <a:ext uri="{FF2B5EF4-FFF2-40B4-BE49-F238E27FC236}">
                <a16:creationId xmlns:a16="http://schemas.microsoft.com/office/drawing/2014/main" id="{3C3549D6-CFDC-BF8D-9AB9-22088061DC7C}"/>
              </a:ext>
            </a:extLst>
          </p:cNvPr>
          <p:cNvSpPr/>
          <p:nvPr userDrawn="1"/>
        </p:nvSpPr>
        <p:spPr>
          <a:xfrm>
            <a:off x="4353843" y="533400"/>
            <a:ext cx="7304757" cy="5791199"/>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2" name="Title 1">
            <a:extLst>
              <a:ext uri="{FF2B5EF4-FFF2-40B4-BE49-F238E27FC236}">
                <a16:creationId xmlns:a16="http://schemas.microsoft.com/office/drawing/2014/main" id="{94743DB5-7733-1F93-82A7-C0C12037846E}"/>
              </a:ext>
            </a:extLst>
          </p:cNvPr>
          <p:cNvSpPr>
            <a:spLocks noGrp="1"/>
          </p:cNvSpPr>
          <p:nvPr>
            <p:ph type="title" hasCustomPrompt="1"/>
          </p:nvPr>
        </p:nvSpPr>
        <p:spPr>
          <a:xfrm>
            <a:off x="533401" y="781050"/>
            <a:ext cx="3544888" cy="898708"/>
          </a:xfrm>
        </p:spPr>
        <p:txBody>
          <a:bodyPr wrap="square" rIns="0" anchor="t">
            <a:spAutoFit/>
          </a:bodyPr>
          <a:lstStyle>
            <a:lvl1pPr>
              <a:lnSpc>
                <a:spcPct val="85000"/>
              </a:lnSpc>
              <a:defRPr sz="4400" spc="-300" baseline="0">
                <a:solidFill>
                  <a:schemeClr val="tx1"/>
                </a:solidFill>
                <a:latin typeface="Bahnschrift" panose="020B0502040204020203" pitchFamily="34" charset="0"/>
              </a:defRPr>
            </a:lvl1pPr>
          </a:lstStyle>
          <a:p>
            <a:r>
              <a:rPr lang="en-US"/>
              <a:t>Click to add title</a:t>
            </a:r>
          </a:p>
        </p:txBody>
      </p:sp>
      <p:sp>
        <p:nvSpPr>
          <p:cNvPr id="6" name="Text Placeholder 5">
            <a:extLst>
              <a:ext uri="{FF2B5EF4-FFF2-40B4-BE49-F238E27FC236}">
                <a16:creationId xmlns:a16="http://schemas.microsoft.com/office/drawing/2014/main" id="{FAC17C8B-9322-2D58-48B6-3B73A518A16A}"/>
              </a:ext>
            </a:extLst>
          </p:cNvPr>
          <p:cNvSpPr>
            <a:spLocks noGrp="1"/>
          </p:cNvSpPr>
          <p:nvPr>
            <p:ph type="body" sz="quarter" idx="10" hasCustomPrompt="1"/>
          </p:nvPr>
        </p:nvSpPr>
        <p:spPr>
          <a:xfrm>
            <a:off x="533400" y="3429000"/>
            <a:ext cx="3544888" cy="1554272"/>
          </a:xfrm>
        </p:spPr>
        <p:txBody>
          <a:bodyPr tIns="274320">
            <a:spAutoFit/>
          </a:bodyPr>
          <a:lstStyle>
            <a:lvl1pPr marL="0" indent="0">
              <a:buClr>
                <a:schemeClr val="tx1"/>
              </a:buClr>
              <a:buFont typeface="Bahnschrift" panose="020B0604020202020204" pitchFamily="34" charset="0"/>
              <a:buNone/>
              <a:defRPr sz="2000" spc="-100" baseline="0">
                <a:solidFill>
                  <a:schemeClr val="tx1"/>
                </a:solidFill>
                <a:latin typeface="Bahnschrift" panose="020B0502040204020203" pitchFamily="34" charset="0"/>
              </a:defRPr>
            </a:lvl1pPr>
            <a:lvl2pPr marL="292100" indent="-292100">
              <a:buClr>
                <a:schemeClr val="bg1"/>
              </a:buClr>
              <a:defRPr sz="2000">
                <a:solidFill>
                  <a:schemeClr val="bg1"/>
                </a:solidFill>
                <a:latin typeface="Bahnschrift" panose="020B0502040204020203" pitchFamily="34" charset="0"/>
              </a:defRPr>
            </a:lvl2pPr>
            <a:lvl3pPr marL="292100" indent="0">
              <a:buClr>
                <a:schemeClr val="bg1"/>
              </a:buClr>
              <a:buNone/>
              <a:defRPr sz="1800">
                <a:solidFill>
                  <a:schemeClr val="bg1"/>
                </a:solidFill>
                <a:latin typeface="Bahnschrift" panose="020B0502040204020203" pitchFamily="34" charset="0"/>
              </a:defRPr>
            </a:lvl3pPr>
            <a:lvl4pPr>
              <a:buClr>
                <a:schemeClr val="bg1"/>
              </a:buClr>
              <a:defRPr sz="1800">
                <a:solidFill>
                  <a:schemeClr val="bg1"/>
                </a:solidFill>
                <a:latin typeface="Bahnschrift" panose="020B0502040204020203" pitchFamily="34" charset="0"/>
              </a:defRPr>
            </a:lvl4pPr>
            <a:lvl5pPr>
              <a:buClr>
                <a:schemeClr val="bg1"/>
              </a:buClr>
              <a:defRPr sz="1800">
                <a:solidFill>
                  <a:schemeClr val="bg1"/>
                </a:solidFill>
                <a:latin typeface="Bahnschrift" panose="020B0502040204020203" pitchFamily="34" charset="0"/>
              </a:defRPr>
            </a:lvl5pPr>
          </a:lstStyle>
          <a:p>
            <a:pPr lvl="0"/>
            <a:r>
              <a:rPr lang="en-US"/>
              <a:t>Optional subtitle or summary. Adjust placement by snapping the top of this box to bottom of title placeholder above.</a:t>
            </a:r>
          </a:p>
        </p:txBody>
      </p:sp>
      <p:pic>
        <p:nvPicPr>
          <p:cNvPr id="4" name="Graphic 3">
            <a:extLst>
              <a:ext uri="{FF2B5EF4-FFF2-40B4-BE49-F238E27FC236}">
                <a16:creationId xmlns:a16="http://schemas.microsoft.com/office/drawing/2014/main" id="{4FF3ABA0-E8CB-673F-083E-DC142372A52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652958" y="6359105"/>
            <a:ext cx="2005640" cy="477353"/>
          </a:xfrm>
          <a:prstGeom prst="rect">
            <a:avLst/>
          </a:prstGeom>
        </p:spPr>
      </p:pic>
    </p:spTree>
    <p:extLst>
      <p:ext uri="{BB962C8B-B14F-4D97-AF65-F5344CB8AC3E}">
        <p14:creationId xmlns:p14="http://schemas.microsoft.com/office/powerpoint/2010/main" val="3102809293"/>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0_Custom Layout">
    <p:bg>
      <p:bgPr>
        <a:solidFill>
          <a:srgbClr val="EBEBE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43DB5-7733-1F93-82A7-C0C12037846E}"/>
              </a:ext>
            </a:extLst>
          </p:cNvPr>
          <p:cNvSpPr>
            <a:spLocks noGrp="1"/>
          </p:cNvSpPr>
          <p:nvPr>
            <p:ph type="title" hasCustomPrompt="1"/>
          </p:nvPr>
        </p:nvSpPr>
        <p:spPr>
          <a:xfrm>
            <a:off x="533401" y="781050"/>
            <a:ext cx="3544888" cy="898708"/>
          </a:xfrm>
        </p:spPr>
        <p:txBody>
          <a:bodyPr wrap="square" rIns="0" anchor="t">
            <a:spAutoFit/>
          </a:bodyPr>
          <a:lstStyle>
            <a:lvl1pPr>
              <a:lnSpc>
                <a:spcPct val="85000"/>
              </a:lnSpc>
              <a:defRPr sz="4400" spc="-300" baseline="0">
                <a:solidFill>
                  <a:schemeClr val="tx1"/>
                </a:solidFill>
                <a:latin typeface="Bahnschrift" panose="020B0502040204020203" pitchFamily="34" charset="0"/>
              </a:defRPr>
            </a:lvl1pPr>
          </a:lstStyle>
          <a:p>
            <a:r>
              <a:rPr lang="en-US"/>
              <a:t>Click to add title</a:t>
            </a:r>
          </a:p>
        </p:txBody>
      </p:sp>
      <p:sp>
        <p:nvSpPr>
          <p:cNvPr id="6" name="Text Placeholder 5">
            <a:extLst>
              <a:ext uri="{FF2B5EF4-FFF2-40B4-BE49-F238E27FC236}">
                <a16:creationId xmlns:a16="http://schemas.microsoft.com/office/drawing/2014/main" id="{FAC17C8B-9322-2D58-48B6-3B73A518A16A}"/>
              </a:ext>
            </a:extLst>
          </p:cNvPr>
          <p:cNvSpPr>
            <a:spLocks noGrp="1"/>
          </p:cNvSpPr>
          <p:nvPr>
            <p:ph type="body" sz="quarter" idx="10" hasCustomPrompt="1"/>
          </p:nvPr>
        </p:nvSpPr>
        <p:spPr>
          <a:xfrm>
            <a:off x="533400" y="3429000"/>
            <a:ext cx="3544888" cy="1554272"/>
          </a:xfrm>
        </p:spPr>
        <p:txBody>
          <a:bodyPr tIns="274320">
            <a:spAutoFit/>
          </a:bodyPr>
          <a:lstStyle>
            <a:lvl1pPr marL="0" indent="0">
              <a:buClr>
                <a:schemeClr val="tx1"/>
              </a:buClr>
              <a:buFont typeface="Bahnschrift" panose="020B0604020202020204" pitchFamily="34" charset="0"/>
              <a:buNone/>
              <a:defRPr sz="2000" spc="-100" baseline="0">
                <a:solidFill>
                  <a:schemeClr val="tx1"/>
                </a:solidFill>
                <a:latin typeface="Bahnschrift" panose="020B0502040204020203" pitchFamily="34" charset="0"/>
              </a:defRPr>
            </a:lvl1pPr>
            <a:lvl2pPr marL="292100" indent="-292100">
              <a:buClr>
                <a:schemeClr val="bg1"/>
              </a:buClr>
              <a:defRPr sz="2000">
                <a:solidFill>
                  <a:schemeClr val="bg1"/>
                </a:solidFill>
                <a:latin typeface="Bahnschrift" panose="020B0502040204020203" pitchFamily="34" charset="0"/>
              </a:defRPr>
            </a:lvl2pPr>
            <a:lvl3pPr marL="292100" indent="0">
              <a:buClr>
                <a:schemeClr val="bg1"/>
              </a:buClr>
              <a:buNone/>
              <a:defRPr sz="1800">
                <a:solidFill>
                  <a:schemeClr val="bg1"/>
                </a:solidFill>
                <a:latin typeface="Bahnschrift" panose="020B0502040204020203" pitchFamily="34" charset="0"/>
              </a:defRPr>
            </a:lvl3pPr>
            <a:lvl4pPr>
              <a:buClr>
                <a:schemeClr val="bg1"/>
              </a:buClr>
              <a:defRPr sz="1800">
                <a:solidFill>
                  <a:schemeClr val="bg1"/>
                </a:solidFill>
                <a:latin typeface="Bahnschrift" panose="020B0502040204020203" pitchFamily="34" charset="0"/>
              </a:defRPr>
            </a:lvl4pPr>
            <a:lvl5pPr>
              <a:buClr>
                <a:schemeClr val="bg1"/>
              </a:buClr>
              <a:defRPr sz="1800">
                <a:solidFill>
                  <a:schemeClr val="bg1"/>
                </a:solidFill>
                <a:latin typeface="Bahnschrift" panose="020B0502040204020203" pitchFamily="34" charset="0"/>
              </a:defRPr>
            </a:lvl5pPr>
          </a:lstStyle>
          <a:p>
            <a:pPr lvl="0"/>
            <a:r>
              <a:rPr lang="en-US"/>
              <a:t>Optional subtitle or summary. Adjust placement by snapping the top of this box to bottom of title placeholder above.</a:t>
            </a:r>
          </a:p>
        </p:txBody>
      </p:sp>
    </p:spTree>
    <p:extLst>
      <p:ext uri="{BB962C8B-B14F-4D97-AF65-F5344CB8AC3E}">
        <p14:creationId xmlns:p14="http://schemas.microsoft.com/office/powerpoint/2010/main" val="3852949490"/>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6_Custom Layout">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C3549D6-CFDC-BF8D-9AB9-22088061DC7C}"/>
              </a:ext>
            </a:extLst>
          </p:cNvPr>
          <p:cNvSpPr/>
          <p:nvPr userDrawn="1"/>
        </p:nvSpPr>
        <p:spPr bwMode="invGray">
          <a:xfrm>
            <a:off x="533400" y="533400"/>
            <a:ext cx="7304757" cy="5791199"/>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2" name="Title 1">
            <a:extLst>
              <a:ext uri="{FF2B5EF4-FFF2-40B4-BE49-F238E27FC236}">
                <a16:creationId xmlns:a16="http://schemas.microsoft.com/office/drawing/2014/main" id="{94743DB5-7733-1F93-82A7-C0C12037846E}"/>
              </a:ext>
            </a:extLst>
          </p:cNvPr>
          <p:cNvSpPr>
            <a:spLocks noGrp="1"/>
          </p:cNvSpPr>
          <p:nvPr>
            <p:ph type="title" hasCustomPrompt="1"/>
          </p:nvPr>
        </p:nvSpPr>
        <p:spPr>
          <a:xfrm>
            <a:off x="1051561" y="966193"/>
            <a:ext cx="5288278" cy="898708"/>
          </a:xfrm>
        </p:spPr>
        <p:txBody>
          <a:bodyPr wrap="square" rIns="0" anchor="t">
            <a:spAutoFit/>
          </a:bodyPr>
          <a:lstStyle>
            <a:lvl1pPr>
              <a:lnSpc>
                <a:spcPct val="85000"/>
              </a:lnSpc>
              <a:defRPr sz="4400" spc="-300" baseline="0">
                <a:solidFill>
                  <a:srgbClr val="FFFFFF"/>
                </a:solidFill>
                <a:latin typeface="Bahnschrift" panose="020B0502040204020203" pitchFamily="34" charset="0"/>
              </a:defRPr>
            </a:lvl1pPr>
          </a:lstStyle>
          <a:p>
            <a:r>
              <a:rPr lang="en-US"/>
              <a:t>Click to add title</a:t>
            </a:r>
          </a:p>
        </p:txBody>
      </p:sp>
      <p:sp>
        <p:nvSpPr>
          <p:cNvPr id="7" name="Text Placeholder 6">
            <a:extLst>
              <a:ext uri="{FF2B5EF4-FFF2-40B4-BE49-F238E27FC236}">
                <a16:creationId xmlns:a16="http://schemas.microsoft.com/office/drawing/2014/main" id="{01E88CF6-0DF5-0F59-6BCB-7B5536CDE79C}"/>
              </a:ext>
            </a:extLst>
          </p:cNvPr>
          <p:cNvSpPr>
            <a:spLocks noGrp="1"/>
          </p:cNvSpPr>
          <p:nvPr>
            <p:ph type="body" sz="quarter" idx="12" hasCustomPrompt="1"/>
          </p:nvPr>
        </p:nvSpPr>
        <p:spPr>
          <a:xfrm>
            <a:off x="1051561" y="2440441"/>
            <a:ext cx="5288279" cy="3320280"/>
          </a:xfrm>
        </p:spPr>
        <p:txBody>
          <a:bodyPr tIns="274320" rIns="0" bIns="0"/>
          <a:lstStyle>
            <a:lvl1pPr marL="0" indent="0">
              <a:lnSpc>
                <a:spcPct val="100000"/>
              </a:lnSpc>
              <a:spcBef>
                <a:spcPts val="3000"/>
              </a:spcBef>
              <a:spcAft>
                <a:spcPts val="0"/>
              </a:spcAft>
              <a:buFont typeface="Bahnschrift" panose="020B0604020202020204" pitchFamily="34" charset="0"/>
              <a:buChar char="​"/>
              <a:defRPr sz="1800" b="0">
                <a:solidFill>
                  <a:schemeClr val="bg1"/>
                </a:solidFill>
              </a:defRPr>
            </a:lvl1pPr>
            <a:lvl2pPr marL="285750" indent="-285750">
              <a:lnSpc>
                <a:spcPct val="100000"/>
              </a:lnSpc>
              <a:spcBef>
                <a:spcPts val="1800"/>
              </a:spcBef>
              <a:buClr>
                <a:srgbClr val="FF6600"/>
              </a:buClr>
              <a:buSzPct val="100000"/>
              <a:buFont typeface="Wingdings" panose="05000000000000000000" pitchFamily="2" charset="2"/>
              <a:buChar char="à"/>
              <a:defRPr sz="1800">
                <a:solidFill>
                  <a:schemeClr val="bg1"/>
                </a:solidFill>
              </a:defRPr>
            </a:lvl2pPr>
            <a:lvl3pPr marL="288925" indent="-228600">
              <a:lnSpc>
                <a:spcPct val="100000"/>
              </a:lnSpc>
              <a:spcBef>
                <a:spcPts val="1800"/>
              </a:spcBef>
              <a:buClr>
                <a:srgbClr val="FFFFFF"/>
              </a:buClr>
              <a:buFont typeface="Wingdings" panose="05000000000000000000" pitchFamily="2" charset="2"/>
              <a:buChar char=""/>
              <a:defRPr sz="1800">
                <a:solidFill>
                  <a:schemeClr val="bg1"/>
                </a:solidFill>
              </a:defRPr>
            </a:lvl3pPr>
            <a:lvl4pPr marL="571500" indent="-282575">
              <a:lnSpc>
                <a:spcPct val="100000"/>
              </a:lnSpc>
              <a:spcBef>
                <a:spcPts val="1200"/>
              </a:spcBef>
              <a:buClr>
                <a:schemeClr val="bg1"/>
              </a:buClr>
              <a:buSzPct val="80000"/>
              <a:buFont typeface="Wingdings" panose="05000000000000000000" pitchFamily="2" charset="2"/>
              <a:buChar char=""/>
              <a:defRPr sz="1800">
                <a:solidFill>
                  <a:schemeClr val="bg1"/>
                </a:solidFill>
              </a:defRPr>
            </a:lvl4pPr>
            <a:lvl5pPr marL="631825" indent="-288925">
              <a:lnSpc>
                <a:spcPct val="100000"/>
              </a:lnSpc>
              <a:spcBef>
                <a:spcPts val="1200"/>
              </a:spcBef>
              <a:buClr>
                <a:schemeClr val="bg1"/>
              </a:buClr>
              <a:buSzPct val="80000"/>
              <a:buFont typeface="Wingdings" panose="05000000000000000000" pitchFamily="2" charset="2"/>
              <a:buChar char=""/>
              <a:defRPr sz="1800">
                <a:solidFill>
                  <a:schemeClr val="bg1"/>
                </a:solidFill>
              </a:defRPr>
            </a:lvl5pPr>
          </a:lstStyle>
          <a:p>
            <a:pPr lvl="0"/>
            <a:r>
              <a:rPr lang="en-US"/>
              <a:t>Click to add text – press Enter and Tab up to four times for additional text styles</a:t>
            </a:r>
          </a:p>
          <a:p>
            <a:pPr lvl="1"/>
            <a:r>
              <a:rPr lang="en-US"/>
              <a:t>Press tab for bulleted text with emphasis </a:t>
            </a:r>
          </a:p>
          <a:p>
            <a:pPr lvl="2"/>
            <a:r>
              <a:rPr lang="en-US"/>
              <a:t>Press tab again for simple bulleted text</a:t>
            </a:r>
          </a:p>
          <a:p>
            <a:pPr lvl="3"/>
            <a:r>
              <a:rPr lang="en-US"/>
              <a:t>Press tab again for second-level bulleted text</a:t>
            </a:r>
          </a:p>
        </p:txBody>
      </p:sp>
      <p:sp>
        <p:nvSpPr>
          <p:cNvPr id="8" name="Picture Placeholder 7">
            <a:extLst>
              <a:ext uri="{FF2B5EF4-FFF2-40B4-BE49-F238E27FC236}">
                <a16:creationId xmlns:a16="http://schemas.microsoft.com/office/drawing/2014/main" id="{0DC40AA5-030D-A17E-D056-ACE9627A543C}"/>
              </a:ext>
            </a:extLst>
          </p:cNvPr>
          <p:cNvSpPr>
            <a:spLocks noGrp="1"/>
          </p:cNvSpPr>
          <p:nvPr>
            <p:ph type="pic" sz="quarter" idx="13" hasCustomPrompt="1"/>
          </p:nvPr>
        </p:nvSpPr>
        <p:spPr>
          <a:xfrm>
            <a:off x="6858000" y="533400"/>
            <a:ext cx="4800600" cy="5791200"/>
          </a:xfrm>
          <a:solidFill>
            <a:schemeClr val="accent5"/>
          </a:solidFill>
        </p:spPr>
        <p:txBody>
          <a:bodyPr bIns="914400" anchor="ctr"/>
          <a:lstStyle>
            <a:lvl1pPr marL="0" indent="0" algn="ctr">
              <a:buNone/>
              <a:defRPr>
                <a:solidFill>
                  <a:srgbClr val="FFFFFF"/>
                </a:solidFill>
              </a:defRPr>
            </a:lvl1pPr>
          </a:lstStyle>
          <a:p>
            <a:r>
              <a:rPr lang="en-US"/>
              <a:t>Click icon to add image</a:t>
            </a:r>
          </a:p>
        </p:txBody>
      </p:sp>
    </p:spTree>
    <p:extLst>
      <p:ext uri="{BB962C8B-B14F-4D97-AF65-F5344CB8AC3E}">
        <p14:creationId xmlns:p14="http://schemas.microsoft.com/office/powerpoint/2010/main" val="3326098868"/>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0_Custom Layout">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C3549D6-CFDC-BF8D-9AB9-22088061DC7C}"/>
              </a:ext>
            </a:extLst>
          </p:cNvPr>
          <p:cNvSpPr/>
          <p:nvPr userDrawn="1"/>
        </p:nvSpPr>
        <p:spPr bwMode="invGray">
          <a:xfrm>
            <a:off x="533401" y="533400"/>
            <a:ext cx="6324600" cy="5791199"/>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2" name="Title 1">
            <a:extLst>
              <a:ext uri="{FF2B5EF4-FFF2-40B4-BE49-F238E27FC236}">
                <a16:creationId xmlns:a16="http://schemas.microsoft.com/office/drawing/2014/main" id="{94743DB5-7733-1F93-82A7-C0C12037846E}"/>
              </a:ext>
            </a:extLst>
          </p:cNvPr>
          <p:cNvSpPr>
            <a:spLocks noGrp="1"/>
          </p:cNvSpPr>
          <p:nvPr>
            <p:ph type="title" hasCustomPrompt="1"/>
          </p:nvPr>
        </p:nvSpPr>
        <p:spPr>
          <a:xfrm>
            <a:off x="1051561" y="966193"/>
            <a:ext cx="5288278" cy="898708"/>
          </a:xfrm>
        </p:spPr>
        <p:txBody>
          <a:bodyPr wrap="square" rIns="0" anchor="t">
            <a:spAutoFit/>
          </a:bodyPr>
          <a:lstStyle>
            <a:lvl1pPr>
              <a:lnSpc>
                <a:spcPct val="85000"/>
              </a:lnSpc>
              <a:defRPr sz="4400" spc="-300" baseline="0">
                <a:solidFill>
                  <a:schemeClr val="tx1"/>
                </a:solidFill>
                <a:latin typeface="Bahnschrift" panose="020B0502040204020203" pitchFamily="34" charset="0"/>
              </a:defRPr>
            </a:lvl1pPr>
          </a:lstStyle>
          <a:p>
            <a:r>
              <a:rPr lang="en-US"/>
              <a:t>Click to add title</a:t>
            </a:r>
          </a:p>
        </p:txBody>
      </p:sp>
      <p:sp>
        <p:nvSpPr>
          <p:cNvPr id="7" name="Text Placeholder 6">
            <a:extLst>
              <a:ext uri="{FF2B5EF4-FFF2-40B4-BE49-F238E27FC236}">
                <a16:creationId xmlns:a16="http://schemas.microsoft.com/office/drawing/2014/main" id="{01E88CF6-0DF5-0F59-6BCB-7B5536CDE79C}"/>
              </a:ext>
            </a:extLst>
          </p:cNvPr>
          <p:cNvSpPr>
            <a:spLocks noGrp="1"/>
          </p:cNvSpPr>
          <p:nvPr>
            <p:ph type="body" sz="quarter" idx="12" hasCustomPrompt="1"/>
          </p:nvPr>
        </p:nvSpPr>
        <p:spPr>
          <a:xfrm>
            <a:off x="1051561" y="2440441"/>
            <a:ext cx="5288279" cy="3320280"/>
          </a:xfrm>
        </p:spPr>
        <p:txBody>
          <a:bodyPr tIns="274320" rIns="0" bIns="0"/>
          <a:lstStyle>
            <a:lvl1pPr marL="0" indent="0">
              <a:lnSpc>
                <a:spcPct val="100000"/>
              </a:lnSpc>
              <a:spcBef>
                <a:spcPts val="3000"/>
              </a:spcBef>
              <a:spcAft>
                <a:spcPts val="0"/>
              </a:spcAft>
              <a:buFont typeface="Bahnschrift" panose="020B0604020202020204" pitchFamily="34" charset="0"/>
              <a:buChar char="​"/>
              <a:defRPr sz="1800" b="0">
                <a:solidFill>
                  <a:schemeClr val="tx1"/>
                </a:solidFill>
              </a:defRPr>
            </a:lvl1pPr>
            <a:lvl2pPr marL="285750" indent="-285750">
              <a:lnSpc>
                <a:spcPct val="100000"/>
              </a:lnSpc>
              <a:spcBef>
                <a:spcPts val="1800"/>
              </a:spcBef>
              <a:buClr>
                <a:srgbClr val="FF6600"/>
              </a:buClr>
              <a:buSzPct val="100000"/>
              <a:buFont typeface="Wingdings" panose="05000000000000000000" pitchFamily="2" charset="2"/>
              <a:buChar char="à"/>
              <a:defRPr sz="1800">
                <a:solidFill>
                  <a:schemeClr val="tx1"/>
                </a:solidFill>
              </a:defRPr>
            </a:lvl2pPr>
            <a:lvl3pPr marL="288925" indent="-228600">
              <a:lnSpc>
                <a:spcPct val="100000"/>
              </a:lnSpc>
              <a:spcBef>
                <a:spcPts val="1800"/>
              </a:spcBef>
              <a:buClr>
                <a:schemeClr val="tx1"/>
              </a:buClr>
              <a:buFont typeface="Wingdings" panose="05000000000000000000" pitchFamily="2" charset="2"/>
              <a:buChar char=""/>
              <a:defRPr sz="1800">
                <a:solidFill>
                  <a:schemeClr val="tx1"/>
                </a:solidFill>
              </a:defRPr>
            </a:lvl3pPr>
            <a:lvl4pPr marL="571500" indent="-282575">
              <a:lnSpc>
                <a:spcPct val="100000"/>
              </a:lnSpc>
              <a:spcBef>
                <a:spcPts val="1200"/>
              </a:spcBef>
              <a:buClr>
                <a:schemeClr val="tx1"/>
              </a:buClr>
              <a:buSzPct val="80000"/>
              <a:buFont typeface="Wingdings" panose="05000000000000000000" pitchFamily="2" charset="2"/>
              <a:buChar char=""/>
              <a:defRPr sz="1800">
                <a:solidFill>
                  <a:schemeClr val="tx1"/>
                </a:solidFill>
              </a:defRPr>
            </a:lvl4pPr>
            <a:lvl5pPr marL="631825" indent="-288925">
              <a:lnSpc>
                <a:spcPct val="100000"/>
              </a:lnSpc>
              <a:spcBef>
                <a:spcPts val="1200"/>
              </a:spcBef>
              <a:buClr>
                <a:schemeClr val="bg1"/>
              </a:buClr>
              <a:buSzPct val="80000"/>
              <a:buFont typeface="Wingdings" panose="05000000000000000000" pitchFamily="2" charset="2"/>
              <a:buChar char=""/>
              <a:defRPr sz="1800">
                <a:solidFill>
                  <a:schemeClr val="bg1"/>
                </a:solidFill>
              </a:defRPr>
            </a:lvl5pPr>
          </a:lstStyle>
          <a:p>
            <a:pPr lvl="0"/>
            <a:r>
              <a:rPr lang="en-US"/>
              <a:t>Click to add text – press Enter and Tab up to four times for additional text styles</a:t>
            </a:r>
          </a:p>
          <a:p>
            <a:pPr lvl="1"/>
            <a:r>
              <a:rPr lang="en-US"/>
              <a:t>Press tab for bulleted text with emphasis </a:t>
            </a:r>
          </a:p>
          <a:p>
            <a:pPr lvl="2"/>
            <a:r>
              <a:rPr lang="en-US"/>
              <a:t>Press tab again for simple bulleted text</a:t>
            </a:r>
          </a:p>
          <a:p>
            <a:pPr lvl="3"/>
            <a:r>
              <a:rPr lang="en-US"/>
              <a:t>Press tab again for second-level bulleted text</a:t>
            </a:r>
          </a:p>
        </p:txBody>
      </p:sp>
      <p:sp>
        <p:nvSpPr>
          <p:cNvPr id="8" name="Picture Placeholder 7">
            <a:extLst>
              <a:ext uri="{FF2B5EF4-FFF2-40B4-BE49-F238E27FC236}">
                <a16:creationId xmlns:a16="http://schemas.microsoft.com/office/drawing/2014/main" id="{0DC40AA5-030D-A17E-D056-ACE9627A543C}"/>
              </a:ext>
            </a:extLst>
          </p:cNvPr>
          <p:cNvSpPr>
            <a:spLocks noGrp="1"/>
          </p:cNvSpPr>
          <p:nvPr>
            <p:ph type="pic" sz="quarter" idx="13" hasCustomPrompt="1"/>
          </p:nvPr>
        </p:nvSpPr>
        <p:spPr>
          <a:xfrm>
            <a:off x="6858000" y="533400"/>
            <a:ext cx="4800600" cy="5791200"/>
          </a:xfrm>
          <a:solidFill>
            <a:schemeClr val="accent5"/>
          </a:solidFill>
        </p:spPr>
        <p:txBody>
          <a:bodyPr bIns="914400" anchor="ctr"/>
          <a:lstStyle>
            <a:lvl1pPr marL="0" indent="0" algn="ctr">
              <a:buNone/>
              <a:defRPr>
                <a:solidFill>
                  <a:srgbClr val="FFFFFF"/>
                </a:solidFill>
              </a:defRPr>
            </a:lvl1pPr>
          </a:lstStyle>
          <a:p>
            <a:r>
              <a:rPr lang="en-US"/>
              <a:t>Click icon to add image</a:t>
            </a:r>
          </a:p>
        </p:txBody>
      </p:sp>
    </p:spTree>
    <p:extLst>
      <p:ext uri="{BB962C8B-B14F-4D97-AF65-F5344CB8AC3E}">
        <p14:creationId xmlns:p14="http://schemas.microsoft.com/office/powerpoint/2010/main" val="4275270986"/>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8_Custom Layout">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C3549D6-CFDC-BF8D-9AB9-22088061DC7C}"/>
              </a:ext>
            </a:extLst>
          </p:cNvPr>
          <p:cNvSpPr/>
          <p:nvPr userDrawn="1"/>
        </p:nvSpPr>
        <p:spPr>
          <a:xfrm>
            <a:off x="533400" y="533400"/>
            <a:ext cx="7304757" cy="5791199"/>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2" name="Title 1">
            <a:extLst>
              <a:ext uri="{FF2B5EF4-FFF2-40B4-BE49-F238E27FC236}">
                <a16:creationId xmlns:a16="http://schemas.microsoft.com/office/drawing/2014/main" id="{94743DB5-7733-1F93-82A7-C0C12037846E}"/>
              </a:ext>
            </a:extLst>
          </p:cNvPr>
          <p:cNvSpPr>
            <a:spLocks noGrp="1"/>
          </p:cNvSpPr>
          <p:nvPr>
            <p:ph type="title" hasCustomPrompt="1"/>
          </p:nvPr>
        </p:nvSpPr>
        <p:spPr>
          <a:xfrm>
            <a:off x="1051561" y="966193"/>
            <a:ext cx="3767181" cy="898708"/>
          </a:xfrm>
        </p:spPr>
        <p:txBody>
          <a:bodyPr wrap="square" rIns="0" anchor="t">
            <a:spAutoFit/>
          </a:bodyPr>
          <a:lstStyle>
            <a:lvl1pPr>
              <a:lnSpc>
                <a:spcPct val="85000"/>
              </a:lnSpc>
              <a:defRPr sz="4400" spc="-300" baseline="0">
                <a:solidFill>
                  <a:srgbClr val="FFFFFF"/>
                </a:solidFill>
                <a:latin typeface="Bahnschrift" panose="020B0502040204020203" pitchFamily="34" charset="0"/>
              </a:defRPr>
            </a:lvl1pPr>
          </a:lstStyle>
          <a:p>
            <a:r>
              <a:rPr lang="en-US"/>
              <a:t>Click to add title</a:t>
            </a:r>
          </a:p>
        </p:txBody>
      </p:sp>
      <p:sp>
        <p:nvSpPr>
          <p:cNvPr id="7" name="Text Placeholder 6">
            <a:extLst>
              <a:ext uri="{FF2B5EF4-FFF2-40B4-BE49-F238E27FC236}">
                <a16:creationId xmlns:a16="http://schemas.microsoft.com/office/drawing/2014/main" id="{01E88CF6-0DF5-0F59-6BCB-7B5536CDE79C}"/>
              </a:ext>
            </a:extLst>
          </p:cNvPr>
          <p:cNvSpPr>
            <a:spLocks noGrp="1"/>
          </p:cNvSpPr>
          <p:nvPr>
            <p:ph type="body" sz="quarter" idx="12" hasCustomPrompt="1"/>
          </p:nvPr>
        </p:nvSpPr>
        <p:spPr>
          <a:xfrm>
            <a:off x="1051562" y="2440441"/>
            <a:ext cx="3767182" cy="3320280"/>
          </a:xfrm>
        </p:spPr>
        <p:txBody>
          <a:bodyPr tIns="182880" rIns="0" bIns="0"/>
          <a:lstStyle>
            <a:lvl1pPr marL="0" indent="0">
              <a:lnSpc>
                <a:spcPct val="100000"/>
              </a:lnSpc>
              <a:spcBef>
                <a:spcPts val="3000"/>
              </a:spcBef>
              <a:spcAft>
                <a:spcPts val="0"/>
              </a:spcAft>
              <a:buFont typeface="Bahnschrift" panose="020B0604020202020204" pitchFamily="34" charset="0"/>
              <a:buChar char="​"/>
              <a:defRPr sz="2000" b="0">
                <a:solidFill>
                  <a:schemeClr val="bg1"/>
                </a:solidFill>
              </a:defRPr>
            </a:lvl1pPr>
            <a:lvl2pPr marL="285750" indent="-285750">
              <a:lnSpc>
                <a:spcPct val="100000"/>
              </a:lnSpc>
              <a:spcBef>
                <a:spcPts val="1800"/>
              </a:spcBef>
              <a:buClr>
                <a:srgbClr val="FF6600"/>
              </a:buClr>
              <a:buSzPct val="100000"/>
              <a:buFont typeface="Wingdings" panose="05000000000000000000" pitchFamily="2" charset="2"/>
              <a:buChar char="à"/>
              <a:defRPr sz="1800">
                <a:solidFill>
                  <a:schemeClr val="bg1"/>
                </a:solidFill>
              </a:defRPr>
            </a:lvl2pPr>
            <a:lvl3pPr marL="288925" indent="-228600">
              <a:lnSpc>
                <a:spcPct val="100000"/>
              </a:lnSpc>
              <a:spcBef>
                <a:spcPts val="1800"/>
              </a:spcBef>
              <a:buClr>
                <a:srgbClr val="FFFFFF"/>
              </a:buClr>
              <a:buFont typeface="Wingdings" panose="05000000000000000000" pitchFamily="2" charset="2"/>
              <a:buChar char=""/>
              <a:defRPr sz="1800">
                <a:solidFill>
                  <a:schemeClr val="bg1"/>
                </a:solidFill>
              </a:defRPr>
            </a:lvl3pPr>
            <a:lvl4pPr marL="571500" indent="-282575">
              <a:lnSpc>
                <a:spcPct val="100000"/>
              </a:lnSpc>
              <a:spcBef>
                <a:spcPts val="1200"/>
              </a:spcBef>
              <a:buClr>
                <a:schemeClr val="bg1"/>
              </a:buClr>
              <a:buSzPct val="80000"/>
              <a:buFont typeface="Wingdings" panose="05000000000000000000" pitchFamily="2" charset="2"/>
              <a:buChar char=""/>
              <a:defRPr sz="1800">
                <a:solidFill>
                  <a:schemeClr val="bg1"/>
                </a:solidFill>
              </a:defRPr>
            </a:lvl4pPr>
            <a:lvl5pPr marL="631825" indent="-288925">
              <a:lnSpc>
                <a:spcPct val="100000"/>
              </a:lnSpc>
              <a:spcBef>
                <a:spcPts val="1200"/>
              </a:spcBef>
              <a:buClr>
                <a:schemeClr val="bg1"/>
              </a:buClr>
              <a:buSzPct val="80000"/>
              <a:buFont typeface="Wingdings" panose="05000000000000000000" pitchFamily="2" charset="2"/>
              <a:buChar char=""/>
              <a:defRPr sz="1800">
                <a:solidFill>
                  <a:schemeClr val="bg1"/>
                </a:solidFill>
              </a:defRPr>
            </a:lvl5pPr>
          </a:lstStyle>
          <a:p>
            <a:pPr lvl="0"/>
            <a:r>
              <a:rPr lang="en-US"/>
              <a:t>Options subtitle or statement. Use periods if there is more than one complete sentence.</a:t>
            </a:r>
          </a:p>
          <a:p>
            <a:pPr lvl="1"/>
            <a:r>
              <a:rPr lang="en-US"/>
              <a:t>Press tab for bulleted text with emphasis </a:t>
            </a:r>
          </a:p>
          <a:p>
            <a:pPr lvl="2"/>
            <a:r>
              <a:rPr lang="en-US"/>
              <a:t>Press tab again for simple bulleted text</a:t>
            </a:r>
          </a:p>
          <a:p>
            <a:pPr lvl="3"/>
            <a:r>
              <a:rPr lang="en-US"/>
              <a:t>Press tab again for second-level bulleted text</a:t>
            </a:r>
          </a:p>
        </p:txBody>
      </p:sp>
      <p:sp>
        <p:nvSpPr>
          <p:cNvPr id="8" name="Picture Placeholder 7">
            <a:extLst>
              <a:ext uri="{FF2B5EF4-FFF2-40B4-BE49-F238E27FC236}">
                <a16:creationId xmlns:a16="http://schemas.microsoft.com/office/drawing/2014/main" id="{0DC40AA5-030D-A17E-D056-ACE9627A543C}"/>
              </a:ext>
            </a:extLst>
          </p:cNvPr>
          <p:cNvSpPr>
            <a:spLocks noGrp="1"/>
          </p:cNvSpPr>
          <p:nvPr>
            <p:ph type="pic" sz="quarter" idx="13" hasCustomPrompt="1"/>
          </p:nvPr>
        </p:nvSpPr>
        <p:spPr>
          <a:xfrm>
            <a:off x="5143500" y="533400"/>
            <a:ext cx="6515100" cy="5791200"/>
          </a:xfrm>
          <a:solidFill>
            <a:schemeClr val="accent5"/>
          </a:solidFill>
        </p:spPr>
        <p:txBody>
          <a:bodyPr bIns="914400" anchor="ctr"/>
          <a:lstStyle>
            <a:lvl1pPr marL="0" indent="0" algn="ctr">
              <a:buNone/>
              <a:defRPr>
                <a:solidFill>
                  <a:srgbClr val="FFFFFF"/>
                </a:solidFill>
              </a:defRPr>
            </a:lvl1pPr>
          </a:lstStyle>
          <a:p>
            <a:r>
              <a:rPr lang="en-US"/>
              <a:t>Click icon to add image</a:t>
            </a:r>
          </a:p>
        </p:txBody>
      </p:sp>
    </p:spTree>
    <p:extLst>
      <p:ext uri="{BB962C8B-B14F-4D97-AF65-F5344CB8AC3E}">
        <p14:creationId xmlns:p14="http://schemas.microsoft.com/office/powerpoint/2010/main" val="73906313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pos="3240">
          <p15:clr>
            <a:srgbClr val="5ACBF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4_Custom Layout">
    <p:bg>
      <p:bgPr>
        <a:solidFill>
          <a:schemeClr val="accent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9837247-6133-F3E0-BBFE-5EFDCABE7ACF}"/>
              </a:ext>
            </a:extLst>
          </p:cNvPr>
          <p:cNvSpPr/>
          <p:nvPr userDrawn="1"/>
        </p:nvSpPr>
        <p:spPr>
          <a:xfrm>
            <a:off x="4353843" y="0"/>
            <a:ext cx="7838157" cy="6858000"/>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3" name="Rectangle 2">
            <a:extLst>
              <a:ext uri="{FF2B5EF4-FFF2-40B4-BE49-F238E27FC236}">
                <a16:creationId xmlns:a16="http://schemas.microsoft.com/office/drawing/2014/main" id="{3C3549D6-CFDC-BF8D-9AB9-22088061DC7C}"/>
              </a:ext>
            </a:extLst>
          </p:cNvPr>
          <p:cNvSpPr/>
          <p:nvPr userDrawn="1"/>
        </p:nvSpPr>
        <p:spPr>
          <a:xfrm>
            <a:off x="4353843" y="533400"/>
            <a:ext cx="7304757" cy="5791199"/>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23" name="Rectangle 22">
            <a:extLst>
              <a:ext uri="{FF2B5EF4-FFF2-40B4-BE49-F238E27FC236}">
                <a16:creationId xmlns:a16="http://schemas.microsoft.com/office/drawing/2014/main" id="{A62ADA19-2207-F9A9-C42B-348509CAD068}"/>
              </a:ext>
            </a:extLst>
          </p:cNvPr>
          <p:cNvSpPr/>
          <p:nvPr userDrawn="1"/>
        </p:nvSpPr>
        <p:spPr>
          <a:xfrm>
            <a:off x="8248012" y="2166330"/>
            <a:ext cx="3943988" cy="2896623"/>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2" name="Title 1">
            <a:extLst>
              <a:ext uri="{FF2B5EF4-FFF2-40B4-BE49-F238E27FC236}">
                <a16:creationId xmlns:a16="http://schemas.microsoft.com/office/drawing/2014/main" id="{94743DB5-7733-1F93-82A7-C0C12037846E}"/>
              </a:ext>
            </a:extLst>
          </p:cNvPr>
          <p:cNvSpPr>
            <a:spLocks noGrp="1"/>
          </p:cNvSpPr>
          <p:nvPr>
            <p:ph type="title" hasCustomPrompt="1"/>
          </p:nvPr>
        </p:nvSpPr>
        <p:spPr>
          <a:xfrm>
            <a:off x="533401" y="781050"/>
            <a:ext cx="3544888" cy="898708"/>
          </a:xfrm>
        </p:spPr>
        <p:txBody>
          <a:bodyPr wrap="square" rIns="0" anchor="t">
            <a:spAutoFit/>
          </a:bodyPr>
          <a:lstStyle>
            <a:lvl1pPr>
              <a:lnSpc>
                <a:spcPct val="85000"/>
              </a:lnSpc>
              <a:defRPr sz="4400" spc="-300" baseline="0">
                <a:solidFill>
                  <a:schemeClr val="tx1"/>
                </a:solidFill>
                <a:latin typeface="Bahnschrift" panose="020B0502040204020203" pitchFamily="34" charset="0"/>
              </a:defRPr>
            </a:lvl1pPr>
          </a:lstStyle>
          <a:p>
            <a:r>
              <a:rPr lang="en-US"/>
              <a:t>Click to add title</a:t>
            </a:r>
          </a:p>
        </p:txBody>
      </p:sp>
      <p:sp>
        <p:nvSpPr>
          <p:cNvPr id="6" name="Text Placeholder 5">
            <a:extLst>
              <a:ext uri="{FF2B5EF4-FFF2-40B4-BE49-F238E27FC236}">
                <a16:creationId xmlns:a16="http://schemas.microsoft.com/office/drawing/2014/main" id="{FAC17C8B-9322-2D58-48B6-3B73A518A16A}"/>
              </a:ext>
            </a:extLst>
          </p:cNvPr>
          <p:cNvSpPr>
            <a:spLocks noGrp="1"/>
          </p:cNvSpPr>
          <p:nvPr>
            <p:ph type="body" sz="quarter" idx="10" hasCustomPrompt="1"/>
          </p:nvPr>
        </p:nvSpPr>
        <p:spPr>
          <a:xfrm>
            <a:off x="533400" y="3429000"/>
            <a:ext cx="3544888" cy="1554272"/>
          </a:xfrm>
        </p:spPr>
        <p:txBody>
          <a:bodyPr tIns="274320">
            <a:spAutoFit/>
          </a:bodyPr>
          <a:lstStyle>
            <a:lvl1pPr marL="0" indent="0">
              <a:buClr>
                <a:schemeClr val="tx1"/>
              </a:buClr>
              <a:buFont typeface="Bahnschrift" panose="020B0604020202020204" pitchFamily="34" charset="0"/>
              <a:buNone/>
              <a:defRPr sz="2000" spc="-100" baseline="0">
                <a:solidFill>
                  <a:schemeClr val="tx1"/>
                </a:solidFill>
                <a:latin typeface="Bahnschrift" panose="020B0502040204020203" pitchFamily="34" charset="0"/>
              </a:defRPr>
            </a:lvl1pPr>
            <a:lvl2pPr marL="292100" indent="-292100">
              <a:buClr>
                <a:schemeClr val="bg1"/>
              </a:buClr>
              <a:defRPr sz="2000">
                <a:solidFill>
                  <a:schemeClr val="bg1"/>
                </a:solidFill>
                <a:latin typeface="Bahnschrift" panose="020B0502040204020203" pitchFamily="34" charset="0"/>
              </a:defRPr>
            </a:lvl2pPr>
            <a:lvl3pPr marL="292100" indent="0">
              <a:buClr>
                <a:schemeClr val="bg1"/>
              </a:buClr>
              <a:buNone/>
              <a:defRPr sz="1800">
                <a:solidFill>
                  <a:schemeClr val="bg1"/>
                </a:solidFill>
                <a:latin typeface="Bahnschrift" panose="020B0502040204020203" pitchFamily="34" charset="0"/>
              </a:defRPr>
            </a:lvl3pPr>
            <a:lvl4pPr>
              <a:buClr>
                <a:schemeClr val="bg1"/>
              </a:buClr>
              <a:defRPr sz="1800">
                <a:solidFill>
                  <a:schemeClr val="bg1"/>
                </a:solidFill>
                <a:latin typeface="Bahnschrift" panose="020B0502040204020203" pitchFamily="34" charset="0"/>
              </a:defRPr>
            </a:lvl4pPr>
            <a:lvl5pPr>
              <a:buClr>
                <a:schemeClr val="bg1"/>
              </a:buClr>
              <a:defRPr sz="1800">
                <a:solidFill>
                  <a:schemeClr val="bg1"/>
                </a:solidFill>
                <a:latin typeface="Bahnschrift" panose="020B0502040204020203" pitchFamily="34" charset="0"/>
              </a:defRPr>
            </a:lvl5pPr>
          </a:lstStyle>
          <a:p>
            <a:pPr lvl="0"/>
            <a:r>
              <a:rPr lang="en-US"/>
              <a:t>Optional subtitle or summary. Adjust placement by snapping the top of this box to bottom of title placeholder above.</a:t>
            </a:r>
          </a:p>
        </p:txBody>
      </p:sp>
      <p:sp>
        <p:nvSpPr>
          <p:cNvPr id="7" name="Text Placeholder 6">
            <a:extLst>
              <a:ext uri="{FF2B5EF4-FFF2-40B4-BE49-F238E27FC236}">
                <a16:creationId xmlns:a16="http://schemas.microsoft.com/office/drawing/2014/main" id="{01E88CF6-0DF5-0F59-6BCB-7B5536CDE79C}"/>
              </a:ext>
            </a:extLst>
          </p:cNvPr>
          <p:cNvSpPr>
            <a:spLocks noGrp="1"/>
          </p:cNvSpPr>
          <p:nvPr>
            <p:ph type="body" sz="quarter" idx="12" hasCustomPrompt="1"/>
          </p:nvPr>
        </p:nvSpPr>
        <p:spPr>
          <a:xfrm>
            <a:off x="5143501" y="1340301"/>
            <a:ext cx="5200650" cy="630942"/>
          </a:xfrm>
        </p:spPr>
        <p:txBody>
          <a:bodyPr tIns="45720" rIns="0" bIns="274320">
            <a:spAutoFit/>
          </a:bodyPr>
          <a:lstStyle>
            <a:lvl1pPr marL="0" indent="0">
              <a:lnSpc>
                <a:spcPct val="100000"/>
              </a:lnSpc>
              <a:spcBef>
                <a:spcPts val="3000"/>
              </a:spcBef>
              <a:spcAft>
                <a:spcPts val="0"/>
              </a:spcAft>
              <a:buFont typeface="Bahnschrift" panose="020B0604020202020204" pitchFamily="34" charset="0"/>
              <a:buChar char="​"/>
              <a:defRPr sz="2000" b="1">
                <a:solidFill>
                  <a:srgbClr val="FF6600"/>
                </a:solidFill>
              </a:defRPr>
            </a:lvl1pPr>
            <a:lvl2pPr marL="0" indent="0">
              <a:lnSpc>
                <a:spcPct val="100000"/>
              </a:lnSpc>
              <a:spcBef>
                <a:spcPts val="1600"/>
              </a:spcBef>
              <a:buClr>
                <a:srgbClr val="FF6600"/>
              </a:buClr>
              <a:buFont typeface="Bahnschrift" panose="020B0604020202020204" pitchFamily="34" charset="0"/>
              <a:buChar char="​"/>
              <a:defRPr sz="1800">
                <a:solidFill>
                  <a:schemeClr val="bg1"/>
                </a:solidFill>
              </a:defRPr>
            </a:lvl2pPr>
            <a:lvl3pPr marL="285750" indent="-285750">
              <a:lnSpc>
                <a:spcPct val="100000"/>
              </a:lnSpc>
              <a:spcBef>
                <a:spcPts val="1400"/>
              </a:spcBef>
              <a:buClr>
                <a:srgbClr val="FF6600"/>
              </a:buClr>
              <a:buFont typeface="Wingdings" panose="05000000000000000000" pitchFamily="2" charset="2"/>
              <a:buChar char="à"/>
              <a:defRPr sz="1800">
                <a:solidFill>
                  <a:schemeClr val="bg1"/>
                </a:solidFill>
              </a:defRPr>
            </a:lvl3pPr>
            <a:lvl4pPr marL="285750" indent="-225425">
              <a:lnSpc>
                <a:spcPct val="100000"/>
              </a:lnSpc>
              <a:spcBef>
                <a:spcPts val="1400"/>
              </a:spcBef>
              <a:buSzPct val="80000"/>
              <a:buFont typeface="Wingdings" panose="05000000000000000000" pitchFamily="2" charset="2"/>
              <a:buChar char=""/>
              <a:defRPr sz="1800">
                <a:solidFill>
                  <a:schemeClr val="bg1"/>
                </a:solidFill>
              </a:defRPr>
            </a:lvl4pPr>
            <a:lvl5pPr marL="514350" indent="-228600">
              <a:lnSpc>
                <a:spcPct val="100000"/>
              </a:lnSpc>
              <a:spcBef>
                <a:spcPts val="1200"/>
              </a:spcBef>
              <a:buSzPct val="80000"/>
              <a:buFont typeface="Wingdings" panose="05000000000000000000" pitchFamily="2" charset="2"/>
              <a:buChar char=""/>
              <a:defRPr sz="1800">
                <a:solidFill>
                  <a:schemeClr val="bg1"/>
                </a:solidFill>
              </a:defRPr>
            </a:lvl5pPr>
          </a:lstStyle>
          <a:p>
            <a:pPr marL="0" marR="0" lvl="0" indent="0" algn="l" defTabSz="914400" rtl="0" eaLnBrk="1" fontAlgn="auto" latinLnBrk="0" hangingPunct="1">
              <a:lnSpc>
                <a:spcPct val="100000"/>
              </a:lnSpc>
              <a:spcBef>
                <a:spcPts val="1600"/>
              </a:spcBef>
              <a:spcAft>
                <a:spcPts val="0"/>
              </a:spcAft>
              <a:buClr>
                <a:srgbClr val="FF6600"/>
              </a:buClr>
              <a:buSzPct val="80000"/>
              <a:buFont typeface="Bahnschrift" panose="020B0604020202020204" pitchFamily="34" charset="0"/>
              <a:buChar char="​"/>
              <a:tabLst/>
              <a:defRPr/>
            </a:pPr>
            <a:r>
              <a:rPr lang="en-US"/>
              <a:t>Header in sentence case</a:t>
            </a:r>
          </a:p>
        </p:txBody>
      </p:sp>
      <p:sp>
        <p:nvSpPr>
          <p:cNvPr id="16" name="Text Placeholder 6">
            <a:extLst>
              <a:ext uri="{FF2B5EF4-FFF2-40B4-BE49-F238E27FC236}">
                <a16:creationId xmlns:a16="http://schemas.microsoft.com/office/drawing/2014/main" id="{E263606A-6BAB-B119-0F06-833E6C7AB1D1}"/>
              </a:ext>
            </a:extLst>
          </p:cNvPr>
          <p:cNvSpPr>
            <a:spLocks noGrp="1"/>
          </p:cNvSpPr>
          <p:nvPr>
            <p:ph type="body" sz="quarter" idx="17" hasCustomPrompt="1"/>
          </p:nvPr>
        </p:nvSpPr>
        <p:spPr>
          <a:xfrm>
            <a:off x="5143501" y="1979045"/>
            <a:ext cx="2619150" cy="2453360"/>
          </a:xfrm>
        </p:spPr>
        <p:txBody>
          <a:bodyPr tIns="45720" rIns="0" bIns="0"/>
          <a:lstStyle>
            <a:lvl1pPr marL="0" indent="0">
              <a:lnSpc>
                <a:spcPct val="100000"/>
              </a:lnSpc>
              <a:spcBef>
                <a:spcPts val="2000"/>
              </a:spcBef>
              <a:spcAft>
                <a:spcPts val="0"/>
              </a:spcAft>
              <a:buFont typeface="Bahnschrift" panose="020B0604020202020204" pitchFamily="34" charset="0"/>
              <a:buChar char="​"/>
              <a:defRPr sz="2000" b="1">
                <a:solidFill>
                  <a:srgbClr val="FF6600"/>
                </a:solidFill>
              </a:defRPr>
            </a:lvl1pPr>
            <a:lvl2pPr marL="0" indent="0">
              <a:lnSpc>
                <a:spcPct val="100000"/>
              </a:lnSpc>
              <a:spcBef>
                <a:spcPts val="1600"/>
              </a:spcBef>
              <a:buClr>
                <a:srgbClr val="FF6600"/>
              </a:buClr>
              <a:buFont typeface="Bahnschrift" panose="020B0604020202020204" pitchFamily="34" charset="0"/>
              <a:buChar char="​"/>
              <a:defRPr sz="1800">
                <a:solidFill>
                  <a:schemeClr val="bg1"/>
                </a:solidFill>
              </a:defRPr>
            </a:lvl2pPr>
            <a:lvl3pPr marL="342900" indent="-342900">
              <a:lnSpc>
                <a:spcPct val="100000"/>
              </a:lnSpc>
              <a:spcBef>
                <a:spcPts val="1400"/>
              </a:spcBef>
              <a:buClr>
                <a:srgbClr val="FF6600"/>
              </a:buClr>
              <a:buSzPct val="100000"/>
              <a:buFont typeface="Wingdings" panose="05000000000000000000" pitchFamily="2" charset="2"/>
              <a:buChar char="à"/>
              <a:defRPr sz="1800">
                <a:solidFill>
                  <a:schemeClr val="bg1"/>
                </a:solidFill>
              </a:defRPr>
            </a:lvl3pPr>
            <a:lvl4pPr marL="285750" indent="-225425">
              <a:lnSpc>
                <a:spcPct val="100000"/>
              </a:lnSpc>
              <a:spcBef>
                <a:spcPts val="1400"/>
              </a:spcBef>
              <a:buSzPct val="80000"/>
              <a:buFont typeface="Wingdings" panose="05000000000000000000" pitchFamily="2" charset="2"/>
              <a:buChar char=""/>
              <a:defRPr sz="1800">
                <a:solidFill>
                  <a:schemeClr val="bg1"/>
                </a:solidFill>
              </a:defRPr>
            </a:lvl4pPr>
            <a:lvl5pPr marL="514350" indent="-228600">
              <a:lnSpc>
                <a:spcPct val="100000"/>
              </a:lnSpc>
              <a:spcBef>
                <a:spcPts val="1200"/>
              </a:spcBef>
              <a:buSzPct val="80000"/>
              <a:buFont typeface="Wingdings" panose="05000000000000000000" pitchFamily="2" charset="2"/>
              <a:buChar char=""/>
              <a:defRPr sz="1800">
                <a:solidFill>
                  <a:schemeClr val="bg1"/>
                </a:solidFill>
              </a:defRPr>
            </a:lvl5pPr>
          </a:lstStyle>
          <a:p>
            <a:pPr lvl="2"/>
            <a:r>
              <a:rPr lang="en-US"/>
              <a:t>Bulleted text with emphasis</a:t>
            </a:r>
          </a:p>
        </p:txBody>
      </p:sp>
      <p:pic>
        <p:nvPicPr>
          <p:cNvPr id="59" name="Picture 58" descr="A black and silver computer&#10;&#10;AI-generated content may be incorrect.">
            <a:extLst>
              <a:ext uri="{FF2B5EF4-FFF2-40B4-BE49-F238E27FC236}">
                <a16:creationId xmlns:a16="http://schemas.microsoft.com/office/drawing/2014/main" id="{7AD54D98-B5EF-2181-6C2B-A2909C17AA73}"/>
              </a:ext>
            </a:extLst>
          </p:cNvPr>
          <p:cNvPicPr/>
          <p:nvPr userDrawn="1"/>
        </p:nvPicPr>
        <p:blipFill>
          <a:blip r:embed="rId2">
            <a:extLst>
              <a:ext uri="{28A0092B-C50C-407E-A947-70E740481C1C}">
                <a14:useLocalDpi xmlns:a14="http://schemas.microsoft.com/office/drawing/2010/main" val="0"/>
              </a:ext>
            </a:extLst>
          </a:blip>
          <a:srcRect l="3310" t="3462" r="24891" b="6538"/>
          <a:stretch/>
        </p:blipFill>
        <p:spPr>
          <a:xfrm>
            <a:off x="7566717" y="2009525"/>
            <a:ext cx="4625283" cy="3360986"/>
          </a:xfrm>
          <a:prstGeom prst="rect">
            <a:avLst/>
          </a:prstGeom>
        </p:spPr>
      </p:pic>
      <p:sp>
        <p:nvSpPr>
          <p:cNvPr id="4" name="Picture Placeholder 7">
            <a:extLst>
              <a:ext uri="{FF2B5EF4-FFF2-40B4-BE49-F238E27FC236}">
                <a16:creationId xmlns:a16="http://schemas.microsoft.com/office/drawing/2014/main" id="{640A1EC5-5584-4BDF-79EC-78AD24B2DDB0}"/>
              </a:ext>
            </a:extLst>
          </p:cNvPr>
          <p:cNvSpPr>
            <a:spLocks noGrp="1"/>
          </p:cNvSpPr>
          <p:nvPr>
            <p:ph type="pic" sz="quarter" idx="14" hasCustomPrompt="1"/>
          </p:nvPr>
        </p:nvSpPr>
        <p:spPr>
          <a:xfrm>
            <a:off x="8296050" y="2221490"/>
            <a:ext cx="3895950" cy="2782309"/>
          </a:xfrm>
          <a:solidFill>
            <a:schemeClr val="tx1"/>
          </a:solidFill>
        </p:spPr>
        <p:txBody>
          <a:bodyPr bIns="1005840" anchor="ctr"/>
          <a:lstStyle>
            <a:lvl1pPr marL="0" indent="0" algn="ctr">
              <a:buNone/>
              <a:defRPr>
                <a:solidFill>
                  <a:schemeClr val="accent5"/>
                </a:solidFill>
              </a:defRPr>
            </a:lvl1pPr>
          </a:lstStyle>
          <a:p>
            <a:r>
              <a:rPr lang="en-US"/>
              <a:t>Click icon to insert image</a:t>
            </a:r>
          </a:p>
        </p:txBody>
      </p:sp>
      <p:pic>
        <p:nvPicPr>
          <p:cNvPr id="8" name="Graphic 7">
            <a:extLst>
              <a:ext uri="{FF2B5EF4-FFF2-40B4-BE49-F238E27FC236}">
                <a16:creationId xmlns:a16="http://schemas.microsoft.com/office/drawing/2014/main" id="{A1B5B96E-7DA6-3BE2-B5CC-5180BD0AA93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52958" y="6359105"/>
            <a:ext cx="2005640" cy="477353"/>
          </a:xfrm>
          <a:prstGeom prst="rect">
            <a:avLst/>
          </a:prstGeom>
        </p:spPr>
      </p:pic>
    </p:spTree>
    <p:extLst>
      <p:ext uri="{BB962C8B-B14F-4D97-AF65-F5344CB8AC3E}">
        <p14:creationId xmlns:p14="http://schemas.microsoft.com/office/powerpoint/2010/main" val="2288211144"/>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tatement Slide_3">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16B9956-60FA-8C11-063C-5139E37F7D01}"/>
              </a:ext>
            </a:extLst>
          </p:cNvPr>
          <p:cNvSpPr/>
          <p:nvPr/>
        </p:nvSpPr>
        <p:spPr bwMode="hidden">
          <a:xfrm>
            <a:off x="533400" y="533400"/>
            <a:ext cx="11125200" cy="5791200"/>
          </a:xfrm>
          <a:prstGeom prst="rect">
            <a:avLst/>
          </a:prstGeom>
          <a:solidFill>
            <a:srgbClr val="7B197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b="0" i="0">
              <a:latin typeface="Arial" panose="020B0604020202020204" pitchFamily="34" charset="0"/>
            </a:endParaRPr>
          </a:p>
        </p:txBody>
      </p:sp>
      <p:sp>
        <p:nvSpPr>
          <p:cNvPr id="7" name="Do not remove" hidden="1">
            <a:extLst>
              <a:ext uri="{FF2B5EF4-FFF2-40B4-BE49-F238E27FC236}">
                <a16:creationId xmlns:a16="http://schemas.microsoft.com/office/drawing/2014/main" id="{A48235AD-CFDA-EBBA-4A7A-ACE6CD00BA71}"/>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b="0" i="0">
              <a:latin typeface="Arial" panose="020B0604020202020204" pitchFamily="34" charset="0"/>
            </a:endParaRPr>
          </a:p>
        </p:txBody>
      </p:sp>
      <p:sp>
        <p:nvSpPr>
          <p:cNvPr id="2" name="Title 1"/>
          <p:cNvSpPr>
            <a:spLocks noGrp="1"/>
          </p:cNvSpPr>
          <p:nvPr>
            <p:ph type="ctrTitle" hasCustomPrompt="1"/>
          </p:nvPr>
        </p:nvSpPr>
        <p:spPr>
          <a:xfrm>
            <a:off x="1295399" y="1553035"/>
            <a:ext cx="9645206" cy="1875965"/>
          </a:xfrm>
        </p:spPr>
        <p:txBody>
          <a:bodyPr lIns="0" tIns="0" rIns="0" bIns="0" anchor="ctr">
            <a:noAutofit/>
          </a:bodyPr>
          <a:lstStyle>
            <a:lvl1pPr algn="ctr" defTabSz="914400" rtl="0" eaLnBrk="1" latinLnBrk="0" hangingPunct="1">
              <a:lnSpc>
                <a:spcPct val="85000"/>
              </a:lnSpc>
              <a:spcBef>
                <a:spcPct val="0"/>
              </a:spcBef>
              <a:buNone/>
              <a:defRPr sz="5400" b="0" i="0" kern="1200" spc="0" baseline="0" dirty="0">
                <a:solidFill>
                  <a:schemeClr val="bg1"/>
                </a:solidFill>
                <a:latin typeface="AIB Case SemiLight" panose="020B0404000000000000" pitchFamily="34" charset="0"/>
                <a:ea typeface="AIB Case SemiLight" panose="020B0404000000000000" pitchFamily="34" charset="0"/>
                <a:cs typeface="+mj-cs"/>
              </a:defRPr>
            </a:lvl1pPr>
          </a:lstStyle>
          <a:p>
            <a:r>
              <a:rPr lang="en-US"/>
              <a:t>Statement</a:t>
            </a:r>
            <a:r>
              <a:t>,</a:t>
            </a:r>
            <a:r>
              <a:rPr lang="en-US"/>
              <a:t>54</a:t>
            </a:r>
            <a:r>
              <a:t>pt</a:t>
            </a:r>
          </a:p>
        </p:txBody>
      </p:sp>
      <p:sp>
        <p:nvSpPr>
          <p:cNvPr id="3" name="Text Placeholder 4">
            <a:extLst>
              <a:ext uri="{FF2B5EF4-FFF2-40B4-BE49-F238E27FC236}">
                <a16:creationId xmlns:a16="http://schemas.microsoft.com/office/drawing/2014/main" id="{70CA7786-918A-1F4D-51E4-B70C2CE2B584}"/>
              </a:ext>
            </a:extLst>
          </p:cNvPr>
          <p:cNvSpPr>
            <a:spLocks noGrp="1"/>
          </p:cNvSpPr>
          <p:nvPr>
            <p:ph type="body" sz="quarter" idx="10" hasCustomPrompt="1"/>
          </p:nvPr>
        </p:nvSpPr>
        <p:spPr bwMode="hidden">
          <a:xfrm>
            <a:off x="0" y="3948113"/>
            <a:ext cx="12192000" cy="1781176"/>
          </a:xfrm>
          <a:solidFill>
            <a:srgbClr val="D700D7"/>
          </a:solidFill>
        </p:spPr>
        <p:txBody>
          <a:bodyPr/>
          <a:lstStyle>
            <a:lvl1pPr marL="0" indent="0">
              <a:buNone/>
              <a:defRPr b="0" i="0">
                <a:latin typeface="Arial" panose="020B0604020202020204" pitchFamily="34" charset="0"/>
              </a:defRPr>
            </a:lvl1pPr>
          </a:lstStyle>
          <a:p>
            <a:pPr lvl="0"/>
            <a:r>
              <a:rPr lang="en-US"/>
              <a:t>  </a:t>
            </a:r>
            <a:endParaRPr/>
          </a:p>
        </p:txBody>
      </p:sp>
      <p:pic>
        <p:nvPicPr>
          <p:cNvPr id="4" name="Picture 3" descr="A purple letter on a black background&#10;&#10;AI-generated content may be incorrect.">
            <a:extLst>
              <a:ext uri="{FF2B5EF4-FFF2-40B4-BE49-F238E27FC236}">
                <a16:creationId xmlns:a16="http://schemas.microsoft.com/office/drawing/2014/main" id="{630DBED7-D55A-8045-7239-F865CF1B41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83299" y="6442650"/>
            <a:ext cx="1675301" cy="222815"/>
          </a:xfrm>
          <a:prstGeom prst="rect">
            <a:avLst/>
          </a:prstGeom>
        </p:spPr>
      </p:pic>
    </p:spTree>
    <p:extLst>
      <p:ext uri="{BB962C8B-B14F-4D97-AF65-F5344CB8AC3E}">
        <p14:creationId xmlns:p14="http://schemas.microsoft.com/office/powerpoint/2010/main" val="3449580797"/>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5_Custom Layout">
    <p:bg>
      <p:bgPr>
        <a:solidFill>
          <a:schemeClr val="accent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9837247-6133-F3E0-BBFE-5EFDCABE7ACF}"/>
              </a:ext>
            </a:extLst>
          </p:cNvPr>
          <p:cNvSpPr/>
          <p:nvPr userDrawn="1"/>
        </p:nvSpPr>
        <p:spPr>
          <a:xfrm>
            <a:off x="4353843" y="0"/>
            <a:ext cx="7838157" cy="6858000"/>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4" name="Rectangle 3">
            <a:extLst>
              <a:ext uri="{FF2B5EF4-FFF2-40B4-BE49-F238E27FC236}">
                <a16:creationId xmlns:a16="http://schemas.microsoft.com/office/drawing/2014/main" id="{A675F9BA-56FB-F37F-6D6C-4E4A4B0D64AC}"/>
              </a:ext>
            </a:extLst>
          </p:cNvPr>
          <p:cNvSpPr/>
          <p:nvPr userDrawn="1"/>
        </p:nvSpPr>
        <p:spPr>
          <a:xfrm>
            <a:off x="4353843" y="533400"/>
            <a:ext cx="7304757" cy="5791199"/>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14" name="Rectangle: Rounded Corners 13">
            <a:extLst>
              <a:ext uri="{FF2B5EF4-FFF2-40B4-BE49-F238E27FC236}">
                <a16:creationId xmlns:a16="http://schemas.microsoft.com/office/drawing/2014/main" id="{FBFF9BC4-5441-9B03-4498-BE8D1D8835ED}"/>
              </a:ext>
            </a:extLst>
          </p:cNvPr>
          <p:cNvSpPr/>
          <p:nvPr userDrawn="1"/>
        </p:nvSpPr>
        <p:spPr>
          <a:xfrm>
            <a:off x="3900323" y="1416714"/>
            <a:ext cx="1819960" cy="3874556"/>
          </a:xfrm>
          <a:prstGeom prst="roundRect">
            <a:avLst>
              <a:gd name="adj" fmla="val 12876"/>
            </a:avLst>
          </a:prstGeom>
          <a:solidFill>
            <a:srgbClr val="0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2" name="Title 1">
            <a:extLst>
              <a:ext uri="{FF2B5EF4-FFF2-40B4-BE49-F238E27FC236}">
                <a16:creationId xmlns:a16="http://schemas.microsoft.com/office/drawing/2014/main" id="{94743DB5-7733-1F93-82A7-C0C12037846E}"/>
              </a:ext>
            </a:extLst>
          </p:cNvPr>
          <p:cNvSpPr>
            <a:spLocks noGrp="1"/>
          </p:cNvSpPr>
          <p:nvPr>
            <p:ph type="title" hasCustomPrompt="1"/>
          </p:nvPr>
        </p:nvSpPr>
        <p:spPr>
          <a:xfrm>
            <a:off x="533401" y="781050"/>
            <a:ext cx="3162299" cy="1474250"/>
          </a:xfrm>
        </p:spPr>
        <p:txBody>
          <a:bodyPr wrap="square" rIns="0" anchor="t">
            <a:spAutoFit/>
          </a:bodyPr>
          <a:lstStyle>
            <a:lvl1pPr>
              <a:lnSpc>
                <a:spcPct val="85000"/>
              </a:lnSpc>
              <a:defRPr sz="4400" spc="-300" baseline="0">
                <a:solidFill>
                  <a:schemeClr val="tx1"/>
                </a:solidFill>
                <a:latin typeface="Bahnschrift" panose="020B0502040204020203" pitchFamily="34" charset="0"/>
              </a:defRPr>
            </a:lvl1pPr>
          </a:lstStyle>
          <a:p>
            <a:r>
              <a:rPr lang="en-US"/>
              <a:t>Click to add title</a:t>
            </a:r>
          </a:p>
        </p:txBody>
      </p:sp>
      <p:sp>
        <p:nvSpPr>
          <p:cNvPr id="6" name="Text Placeholder 5">
            <a:extLst>
              <a:ext uri="{FF2B5EF4-FFF2-40B4-BE49-F238E27FC236}">
                <a16:creationId xmlns:a16="http://schemas.microsoft.com/office/drawing/2014/main" id="{FAC17C8B-9322-2D58-48B6-3B73A518A16A}"/>
              </a:ext>
            </a:extLst>
          </p:cNvPr>
          <p:cNvSpPr>
            <a:spLocks noGrp="1"/>
          </p:cNvSpPr>
          <p:nvPr>
            <p:ph type="body" sz="quarter" idx="10" hasCustomPrompt="1"/>
          </p:nvPr>
        </p:nvSpPr>
        <p:spPr>
          <a:xfrm>
            <a:off x="533400" y="3429000"/>
            <a:ext cx="3162299" cy="1554272"/>
          </a:xfrm>
        </p:spPr>
        <p:txBody>
          <a:bodyPr wrap="square" tIns="274320">
            <a:spAutoFit/>
          </a:bodyPr>
          <a:lstStyle>
            <a:lvl1pPr marL="0" indent="0">
              <a:buClr>
                <a:schemeClr val="tx1"/>
              </a:buClr>
              <a:buFont typeface="Bahnschrift" panose="020B0604020202020204" pitchFamily="34" charset="0"/>
              <a:buNone/>
              <a:defRPr sz="2000" spc="-100" baseline="0">
                <a:solidFill>
                  <a:schemeClr val="tx1"/>
                </a:solidFill>
                <a:latin typeface="Bahnschrift" panose="020B0502040204020203" pitchFamily="34" charset="0"/>
              </a:defRPr>
            </a:lvl1pPr>
            <a:lvl2pPr marL="292100" indent="-292100">
              <a:buClr>
                <a:schemeClr val="bg1"/>
              </a:buClr>
              <a:defRPr sz="2000">
                <a:solidFill>
                  <a:schemeClr val="bg1"/>
                </a:solidFill>
                <a:latin typeface="Bahnschrift" panose="020B0502040204020203" pitchFamily="34" charset="0"/>
              </a:defRPr>
            </a:lvl2pPr>
            <a:lvl3pPr marL="292100" indent="0">
              <a:buClr>
                <a:schemeClr val="bg1"/>
              </a:buClr>
              <a:buNone/>
              <a:defRPr sz="1800">
                <a:solidFill>
                  <a:schemeClr val="bg1"/>
                </a:solidFill>
                <a:latin typeface="Bahnschrift" panose="020B0502040204020203" pitchFamily="34" charset="0"/>
              </a:defRPr>
            </a:lvl3pPr>
            <a:lvl4pPr>
              <a:buClr>
                <a:schemeClr val="bg1"/>
              </a:buClr>
              <a:defRPr sz="1800">
                <a:solidFill>
                  <a:schemeClr val="bg1"/>
                </a:solidFill>
                <a:latin typeface="Bahnschrift" panose="020B0502040204020203" pitchFamily="34" charset="0"/>
              </a:defRPr>
            </a:lvl4pPr>
            <a:lvl5pPr>
              <a:buClr>
                <a:schemeClr val="bg1"/>
              </a:buClr>
              <a:defRPr sz="1800">
                <a:solidFill>
                  <a:schemeClr val="bg1"/>
                </a:solidFill>
                <a:latin typeface="Bahnschrift" panose="020B0502040204020203" pitchFamily="34" charset="0"/>
              </a:defRPr>
            </a:lvl5pPr>
          </a:lstStyle>
          <a:p>
            <a:pPr lvl="0"/>
            <a:r>
              <a:rPr lang="en-US"/>
              <a:t>Optional subtitle or summary. Adjust placement by snapping the top of this box to bottom of title placeholder above.</a:t>
            </a:r>
          </a:p>
        </p:txBody>
      </p:sp>
      <p:sp>
        <p:nvSpPr>
          <p:cNvPr id="7" name="Text Placeholder 6">
            <a:extLst>
              <a:ext uri="{FF2B5EF4-FFF2-40B4-BE49-F238E27FC236}">
                <a16:creationId xmlns:a16="http://schemas.microsoft.com/office/drawing/2014/main" id="{01E88CF6-0DF5-0F59-6BCB-7B5536CDE79C}"/>
              </a:ext>
            </a:extLst>
          </p:cNvPr>
          <p:cNvSpPr>
            <a:spLocks noGrp="1"/>
          </p:cNvSpPr>
          <p:nvPr>
            <p:ph type="body" sz="quarter" idx="12" hasCustomPrompt="1"/>
          </p:nvPr>
        </p:nvSpPr>
        <p:spPr>
          <a:xfrm>
            <a:off x="6360497" y="1307862"/>
            <a:ext cx="4620754" cy="4510976"/>
          </a:xfrm>
        </p:spPr>
        <p:txBody>
          <a:bodyPr tIns="45720" rIns="0" bIns="0"/>
          <a:lstStyle>
            <a:lvl1pPr marL="0" indent="0">
              <a:lnSpc>
                <a:spcPct val="100000"/>
              </a:lnSpc>
              <a:spcBef>
                <a:spcPts val="3000"/>
              </a:spcBef>
              <a:spcAft>
                <a:spcPts val="0"/>
              </a:spcAft>
              <a:buFont typeface="Bahnschrift" panose="020B0604020202020204" pitchFamily="34" charset="0"/>
              <a:buChar char="​"/>
              <a:defRPr sz="2000" b="1">
                <a:solidFill>
                  <a:srgbClr val="FF6600"/>
                </a:solidFill>
              </a:defRPr>
            </a:lvl1pPr>
            <a:lvl2pPr marL="0" indent="0">
              <a:lnSpc>
                <a:spcPct val="100000"/>
              </a:lnSpc>
              <a:spcBef>
                <a:spcPts val="1600"/>
              </a:spcBef>
              <a:buClr>
                <a:srgbClr val="FF6600"/>
              </a:buClr>
              <a:buFont typeface="Bahnschrift" panose="020B0604020202020204" pitchFamily="34" charset="0"/>
              <a:buChar char="​"/>
              <a:defRPr sz="1800">
                <a:solidFill>
                  <a:schemeClr val="bg1"/>
                </a:solidFill>
              </a:defRPr>
            </a:lvl2pPr>
            <a:lvl3pPr marL="342900" indent="-342900">
              <a:lnSpc>
                <a:spcPct val="100000"/>
              </a:lnSpc>
              <a:spcBef>
                <a:spcPts val="1400"/>
              </a:spcBef>
              <a:buClr>
                <a:srgbClr val="FF6600"/>
              </a:buClr>
              <a:buSzPct val="100000"/>
              <a:buFont typeface="Wingdings" panose="05000000000000000000" pitchFamily="2" charset="2"/>
              <a:buChar char="à"/>
              <a:defRPr sz="1800">
                <a:solidFill>
                  <a:schemeClr val="bg1"/>
                </a:solidFill>
              </a:defRPr>
            </a:lvl3pPr>
            <a:lvl4pPr marL="342900" indent="-282575">
              <a:lnSpc>
                <a:spcPct val="100000"/>
              </a:lnSpc>
              <a:spcBef>
                <a:spcPts val="1400"/>
              </a:spcBef>
              <a:buSzPct val="80000"/>
              <a:buFont typeface="Wingdings" panose="05000000000000000000" pitchFamily="2" charset="2"/>
              <a:buChar char=""/>
              <a:defRPr sz="1800">
                <a:solidFill>
                  <a:schemeClr val="bg1"/>
                </a:solidFill>
              </a:defRPr>
            </a:lvl4pPr>
            <a:lvl5pPr marL="631825" indent="-288925">
              <a:lnSpc>
                <a:spcPct val="100000"/>
              </a:lnSpc>
              <a:spcBef>
                <a:spcPts val="1200"/>
              </a:spcBef>
              <a:buSzPct val="80000"/>
              <a:buFont typeface="Wingdings" panose="05000000000000000000" pitchFamily="2" charset="2"/>
              <a:buChar char=""/>
              <a:defRPr sz="1800">
                <a:solidFill>
                  <a:schemeClr val="bg1"/>
                </a:solidFill>
              </a:defRPr>
            </a:lvl5pPr>
          </a:lstStyle>
          <a:p>
            <a:pPr lvl="0"/>
            <a:r>
              <a:rPr lang="en-US"/>
              <a:t>Click to add text and press Tab up to four times before typing a new line to apply other text styles</a:t>
            </a:r>
          </a:p>
          <a:p>
            <a:pPr lvl="1"/>
            <a:r>
              <a:rPr lang="en-US"/>
              <a:t>Press tab for text without bullet</a:t>
            </a:r>
          </a:p>
          <a:p>
            <a:pPr lvl="2"/>
            <a:r>
              <a:rPr lang="en-US"/>
              <a:t>Press tab again for bulleted text with emphasis</a:t>
            </a:r>
          </a:p>
          <a:p>
            <a:pPr lvl="3"/>
            <a:r>
              <a:rPr lang="en-US"/>
              <a:t>Press tab again for simple bulleted text option</a:t>
            </a:r>
          </a:p>
          <a:p>
            <a:pPr lvl="4"/>
            <a:r>
              <a:rPr lang="en-US"/>
              <a:t>Press tab again for second-level bullet</a:t>
            </a:r>
          </a:p>
        </p:txBody>
      </p:sp>
      <p:pic>
        <p:nvPicPr>
          <p:cNvPr id="10" name="Picture 9" descr="A black cell phone with a black screen&#10;&#10;AI-generated content may be incorrect.">
            <a:extLst>
              <a:ext uri="{FF2B5EF4-FFF2-40B4-BE49-F238E27FC236}">
                <a16:creationId xmlns:a16="http://schemas.microsoft.com/office/drawing/2014/main" id="{062D75C3-E1A8-6611-1BA1-762060A98E27}"/>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3820441" y="1345962"/>
            <a:ext cx="1975358" cy="4014935"/>
          </a:xfrm>
          <a:prstGeom prst="rect">
            <a:avLst/>
          </a:prstGeom>
        </p:spPr>
      </p:pic>
      <p:sp>
        <p:nvSpPr>
          <p:cNvPr id="8" name="Picture Placeholder 7">
            <a:extLst>
              <a:ext uri="{FF2B5EF4-FFF2-40B4-BE49-F238E27FC236}">
                <a16:creationId xmlns:a16="http://schemas.microsoft.com/office/drawing/2014/main" id="{C939C1D2-F494-1C48-5B61-45EF4429DDC0}"/>
              </a:ext>
            </a:extLst>
          </p:cNvPr>
          <p:cNvSpPr>
            <a:spLocks noGrp="1"/>
          </p:cNvSpPr>
          <p:nvPr>
            <p:ph type="pic" sz="quarter" idx="15" hasCustomPrompt="1"/>
          </p:nvPr>
        </p:nvSpPr>
        <p:spPr>
          <a:xfrm>
            <a:off x="3918253" y="1435895"/>
            <a:ext cx="1775315" cy="3836194"/>
          </a:xfrm>
          <a:prstGeom prst="roundRect">
            <a:avLst>
              <a:gd name="adj" fmla="val 13371"/>
            </a:avLst>
          </a:prstGeom>
          <a:solidFill>
            <a:schemeClr val="tx1"/>
          </a:solidFill>
        </p:spPr>
        <p:txBody>
          <a:bodyPr bIns="1280160" anchor="ctr"/>
          <a:lstStyle>
            <a:lvl1pPr marL="0" indent="0" algn="ctr">
              <a:buNone/>
              <a:defRPr>
                <a:solidFill>
                  <a:schemeClr val="accent5"/>
                </a:solidFill>
              </a:defRPr>
            </a:lvl1pPr>
          </a:lstStyle>
          <a:p>
            <a:r>
              <a:rPr lang="en-US"/>
              <a:t>Click icon to insert image</a:t>
            </a:r>
          </a:p>
        </p:txBody>
      </p:sp>
      <p:pic>
        <p:nvPicPr>
          <p:cNvPr id="3" name="Graphic 2">
            <a:extLst>
              <a:ext uri="{FF2B5EF4-FFF2-40B4-BE49-F238E27FC236}">
                <a16:creationId xmlns:a16="http://schemas.microsoft.com/office/drawing/2014/main" id="{C62D331D-A57A-BE81-5D8C-AF91086D56D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52958" y="6359105"/>
            <a:ext cx="2005640" cy="477353"/>
          </a:xfrm>
          <a:prstGeom prst="rect">
            <a:avLst/>
          </a:prstGeom>
        </p:spPr>
      </p:pic>
    </p:spTree>
    <p:extLst>
      <p:ext uri="{BB962C8B-B14F-4D97-AF65-F5344CB8AC3E}">
        <p14:creationId xmlns:p14="http://schemas.microsoft.com/office/powerpoint/2010/main" val="3163871746"/>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2_Custom Layout">
    <p:bg>
      <p:bgPr>
        <a:solidFill>
          <a:srgbClr val="EBEBEB"/>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9837247-6133-F3E0-BBFE-5EFDCABE7ACF}"/>
              </a:ext>
            </a:extLst>
          </p:cNvPr>
          <p:cNvSpPr/>
          <p:nvPr userDrawn="1"/>
        </p:nvSpPr>
        <p:spPr>
          <a:xfrm>
            <a:off x="4353843" y="0"/>
            <a:ext cx="7838157" cy="6858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14" name="Rectangle: Rounded Corners 13">
            <a:extLst>
              <a:ext uri="{FF2B5EF4-FFF2-40B4-BE49-F238E27FC236}">
                <a16:creationId xmlns:a16="http://schemas.microsoft.com/office/drawing/2014/main" id="{FBFF9BC4-5441-9B03-4498-BE8D1D8835ED}"/>
              </a:ext>
            </a:extLst>
          </p:cNvPr>
          <p:cNvSpPr/>
          <p:nvPr userDrawn="1"/>
        </p:nvSpPr>
        <p:spPr>
          <a:xfrm>
            <a:off x="3900323" y="1416714"/>
            <a:ext cx="1819960" cy="3874556"/>
          </a:xfrm>
          <a:prstGeom prst="roundRect">
            <a:avLst>
              <a:gd name="adj" fmla="val 12876"/>
            </a:avLst>
          </a:prstGeom>
          <a:solidFill>
            <a:srgbClr val="0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2" name="Title 1">
            <a:extLst>
              <a:ext uri="{FF2B5EF4-FFF2-40B4-BE49-F238E27FC236}">
                <a16:creationId xmlns:a16="http://schemas.microsoft.com/office/drawing/2014/main" id="{94743DB5-7733-1F93-82A7-C0C12037846E}"/>
              </a:ext>
            </a:extLst>
          </p:cNvPr>
          <p:cNvSpPr>
            <a:spLocks noGrp="1"/>
          </p:cNvSpPr>
          <p:nvPr>
            <p:ph type="title" hasCustomPrompt="1"/>
          </p:nvPr>
        </p:nvSpPr>
        <p:spPr>
          <a:xfrm>
            <a:off x="533401" y="781050"/>
            <a:ext cx="3162299" cy="1474250"/>
          </a:xfrm>
        </p:spPr>
        <p:txBody>
          <a:bodyPr wrap="square" rIns="0" anchor="t">
            <a:spAutoFit/>
          </a:bodyPr>
          <a:lstStyle>
            <a:lvl1pPr>
              <a:lnSpc>
                <a:spcPct val="85000"/>
              </a:lnSpc>
              <a:defRPr sz="4400" spc="-300" baseline="0">
                <a:solidFill>
                  <a:schemeClr val="tx1"/>
                </a:solidFill>
                <a:latin typeface="Bahnschrift" panose="020B0502040204020203" pitchFamily="34" charset="0"/>
              </a:defRPr>
            </a:lvl1pPr>
          </a:lstStyle>
          <a:p>
            <a:r>
              <a:rPr lang="en-US"/>
              <a:t>Click to add title</a:t>
            </a:r>
          </a:p>
        </p:txBody>
      </p:sp>
      <p:sp>
        <p:nvSpPr>
          <p:cNvPr id="6" name="Text Placeholder 5">
            <a:extLst>
              <a:ext uri="{FF2B5EF4-FFF2-40B4-BE49-F238E27FC236}">
                <a16:creationId xmlns:a16="http://schemas.microsoft.com/office/drawing/2014/main" id="{FAC17C8B-9322-2D58-48B6-3B73A518A16A}"/>
              </a:ext>
            </a:extLst>
          </p:cNvPr>
          <p:cNvSpPr>
            <a:spLocks noGrp="1"/>
          </p:cNvSpPr>
          <p:nvPr>
            <p:ph type="body" sz="quarter" idx="10" hasCustomPrompt="1"/>
          </p:nvPr>
        </p:nvSpPr>
        <p:spPr>
          <a:xfrm>
            <a:off x="533400" y="3429000"/>
            <a:ext cx="3162299" cy="1554272"/>
          </a:xfrm>
        </p:spPr>
        <p:txBody>
          <a:bodyPr wrap="square" tIns="274320">
            <a:spAutoFit/>
          </a:bodyPr>
          <a:lstStyle>
            <a:lvl1pPr marL="0" indent="0">
              <a:buClr>
                <a:schemeClr val="tx1"/>
              </a:buClr>
              <a:buFont typeface="Bahnschrift" panose="020B0604020202020204" pitchFamily="34" charset="0"/>
              <a:buNone/>
              <a:defRPr sz="2000" spc="-100" baseline="0">
                <a:solidFill>
                  <a:schemeClr val="tx1"/>
                </a:solidFill>
                <a:latin typeface="Bahnschrift" panose="020B0502040204020203" pitchFamily="34" charset="0"/>
              </a:defRPr>
            </a:lvl1pPr>
            <a:lvl2pPr marL="292100" indent="-292100">
              <a:buClr>
                <a:schemeClr val="bg1"/>
              </a:buClr>
              <a:defRPr sz="2000">
                <a:solidFill>
                  <a:schemeClr val="bg1"/>
                </a:solidFill>
                <a:latin typeface="Bahnschrift" panose="020B0502040204020203" pitchFamily="34" charset="0"/>
              </a:defRPr>
            </a:lvl2pPr>
            <a:lvl3pPr marL="292100" indent="0">
              <a:buClr>
                <a:schemeClr val="bg1"/>
              </a:buClr>
              <a:buNone/>
              <a:defRPr sz="1800">
                <a:solidFill>
                  <a:schemeClr val="bg1"/>
                </a:solidFill>
                <a:latin typeface="Bahnschrift" panose="020B0502040204020203" pitchFamily="34" charset="0"/>
              </a:defRPr>
            </a:lvl3pPr>
            <a:lvl4pPr>
              <a:buClr>
                <a:schemeClr val="bg1"/>
              </a:buClr>
              <a:defRPr sz="1800">
                <a:solidFill>
                  <a:schemeClr val="bg1"/>
                </a:solidFill>
                <a:latin typeface="Bahnschrift" panose="020B0502040204020203" pitchFamily="34" charset="0"/>
              </a:defRPr>
            </a:lvl4pPr>
            <a:lvl5pPr>
              <a:buClr>
                <a:schemeClr val="bg1"/>
              </a:buClr>
              <a:defRPr sz="1800">
                <a:solidFill>
                  <a:schemeClr val="bg1"/>
                </a:solidFill>
                <a:latin typeface="Bahnschrift" panose="020B0502040204020203" pitchFamily="34" charset="0"/>
              </a:defRPr>
            </a:lvl5pPr>
          </a:lstStyle>
          <a:p>
            <a:pPr lvl="0"/>
            <a:r>
              <a:rPr lang="en-US"/>
              <a:t>Optional subtitle or summary. Adjust placement by snapping the top of this box to bottom of title placeholder above.</a:t>
            </a:r>
          </a:p>
        </p:txBody>
      </p:sp>
      <p:sp>
        <p:nvSpPr>
          <p:cNvPr id="7" name="Text Placeholder 6">
            <a:extLst>
              <a:ext uri="{FF2B5EF4-FFF2-40B4-BE49-F238E27FC236}">
                <a16:creationId xmlns:a16="http://schemas.microsoft.com/office/drawing/2014/main" id="{01E88CF6-0DF5-0F59-6BCB-7B5536CDE79C}"/>
              </a:ext>
            </a:extLst>
          </p:cNvPr>
          <p:cNvSpPr>
            <a:spLocks noGrp="1"/>
          </p:cNvSpPr>
          <p:nvPr>
            <p:ph type="body" sz="quarter" idx="12" hasCustomPrompt="1"/>
          </p:nvPr>
        </p:nvSpPr>
        <p:spPr>
          <a:xfrm>
            <a:off x="6360497" y="1307862"/>
            <a:ext cx="4620754" cy="4510976"/>
          </a:xfrm>
        </p:spPr>
        <p:txBody>
          <a:bodyPr tIns="45720" rIns="0" bIns="0"/>
          <a:lstStyle>
            <a:lvl1pPr marL="0" indent="0">
              <a:lnSpc>
                <a:spcPct val="100000"/>
              </a:lnSpc>
              <a:spcBef>
                <a:spcPts val="3000"/>
              </a:spcBef>
              <a:spcAft>
                <a:spcPts val="0"/>
              </a:spcAft>
              <a:buFont typeface="Bahnschrift" panose="020B0604020202020204" pitchFamily="34" charset="0"/>
              <a:buChar char="​"/>
              <a:defRPr sz="2000" b="1">
                <a:solidFill>
                  <a:srgbClr val="FF6600"/>
                </a:solidFill>
              </a:defRPr>
            </a:lvl1pPr>
            <a:lvl2pPr marL="0" indent="0">
              <a:lnSpc>
                <a:spcPct val="100000"/>
              </a:lnSpc>
              <a:spcBef>
                <a:spcPts val="1600"/>
              </a:spcBef>
              <a:buClr>
                <a:srgbClr val="FF6600"/>
              </a:buClr>
              <a:buFont typeface="Bahnschrift" panose="020B0604020202020204" pitchFamily="34" charset="0"/>
              <a:buChar char="​"/>
              <a:defRPr sz="1800">
                <a:solidFill>
                  <a:schemeClr val="tx1"/>
                </a:solidFill>
              </a:defRPr>
            </a:lvl2pPr>
            <a:lvl3pPr marL="342900" indent="-342900">
              <a:lnSpc>
                <a:spcPct val="100000"/>
              </a:lnSpc>
              <a:spcBef>
                <a:spcPts val="1400"/>
              </a:spcBef>
              <a:buClr>
                <a:srgbClr val="FF6600"/>
              </a:buClr>
              <a:buSzPct val="100000"/>
              <a:buFont typeface="Wingdings" panose="05000000000000000000" pitchFamily="2" charset="2"/>
              <a:buChar char="à"/>
              <a:defRPr sz="1800">
                <a:solidFill>
                  <a:schemeClr val="tx1"/>
                </a:solidFill>
              </a:defRPr>
            </a:lvl3pPr>
            <a:lvl4pPr marL="342900" indent="-282575">
              <a:lnSpc>
                <a:spcPct val="100000"/>
              </a:lnSpc>
              <a:spcBef>
                <a:spcPts val="1400"/>
              </a:spcBef>
              <a:buSzPct val="80000"/>
              <a:buFont typeface="Wingdings" panose="05000000000000000000" pitchFamily="2" charset="2"/>
              <a:buChar char=""/>
              <a:defRPr sz="1800">
                <a:solidFill>
                  <a:schemeClr val="tx1"/>
                </a:solidFill>
              </a:defRPr>
            </a:lvl4pPr>
            <a:lvl5pPr marL="631825" indent="-288925">
              <a:lnSpc>
                <a:spcPct val="100000"/>
              </a:lnSpc>
              <a:spcBef>
                <a:spcPts val="1200"/>
              </a:spcBef>
              <a:buSzPct val="80000"/>
              <a:buFont typeface="Wingdings" panose="05000000000000000000" pitchFamily="2" charset="2"/>
              <a:buChar char=""/>
              <a:defRPr sz="1800">
                <a:solidFill>
                  <a:schemeClr val="tx1"/>
                </a:solidFill>
              </a:defRPr>
            </a:lvl5pPr>
          </a:lstStyle>
          <a:p>
            <a:pPr lvl="0"/>
            <a:r>
              <a:rPr lang="en-US"/>
              <a:t>Click to add text and press Tab up to four times before typing a new line to apply other text styles</a:t>
            </a:r>
          </a:p>
          <a:p>
            <a:pPr lvl="1"/>
            <a:r>
              <a:rPr lang="en-US"/>
              <a:t>Press tab for text without bullet</a:t>
            </a:r>
          </a:p>
          <a:p>
            <a:pPr lvl="2"/>
            <a:r>
              <a:rPr lang="en-US"/>
              <a:t>Press tab again for bulleted text with emphasis</a:t>
            </a:r>
          </a:p>
          <a:p>
            <a:pPr lvl="3"/>
            <a:r>
              <a:rPr lang="en-US"/>
              <a:t>Press tab again for simple bulleted text option</a:t>
            </a:r>
          </a:p>
          <a:p>
            <a:pPr lvl="4"/>
            <a:r>
              <a:rPr lang="en-US"/>
              <a:t>Press tab again for second-level bullet</a:t>
            </a:r>
          </a:p>
        </p:txBody>
      </p:sp>
      <p:pic>
        <p:nvPicPr>
          <p:cNvPr id="10" name="Picture 9" descr="A black cell phone with a black screen&#10;&#10;AI-generated content may be incorrect.">
            <a:extLst>
              <a:ext uri="{FF2B5EF4-FFF2-40B4-BE49-F238E27FC236}">
                <a16:creationId xmlns:a16="http://schemas.microsoft.com/office/drawing/2014/main" id="{062D75C3-E1A8-6611-1BA1-762060A98E27}"/>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3820441" y="1345962"/>
            <a:ext cx="1975358" cy="4014935"/>
          </a:xfrm>
          <a:prstGeom prst="rect">
            <a:avLst/>
          </a:prstGeom>
        </p:spPr>
      </p:pic>
      <p:sp>
        <p:nvSpPr>
          <p:cNvPr id="8" name="Picture Placeholder 7">
            <a:extLst>
              <a:ext uri="{FF2B5EF4-FFF2-40B4-BE49-F238E27FC236}">
                <a16:creationId xmlns:a16="http://schemas.microsoft.com/office/drawing/2014/main" id="{C939C1D2-F494-1C48-5B61-45EF4429DDC0}"/>
              </a:ext>
            </a:extLst>
          </p:cNvPr>
          <p:cNvSpPr>
            <a:spLocks noGrp="1"/>
          </p:cNvSpPr>
          <p:nvPr>
            <p:ph type="pic" sz="quarter" idx="15" hasCustomPrompt="1"/>
          </p:nvPr>
        </p:nvSpPr>
        <p:spPr>
          <a:xfrm>
            <a:off x="3918253" y="1435895"/>
            <a:ext cx="1775315" cy="3836194"/>
          </a:xfrm>
          <a:prstGeom prst="roundRect">
            <a:avLst>
              <a:gd name="adj" fmla="val 13371"/>
            </a:avLst>
          </a:prstGeom>
          <a:solidFill>
            <a:schemeClr val="bg1"/>
          </a:solidFill>
        </p:spPr>
        <p:txBody>
          <a:bodyPr bIns="1280160" anchor="ctr"/>
          <a:lstStyle>
            <a:lvl1pPr marL="0" indent="0" algn="ctr">
              <a:buNone/>
              <a:defRPr>
                <a:solidFill>
                  <a:schemeClr val="accent5"/>
                </a:solidFill>
              </a:defRPr>
            </a:lvl1pPr>
          </a:lstStyle>
          <a:p>
            <a:r>
              <a:rPr lang="en-US"/>
              <a:t>Click icon to insert image</a:t>
            </a:r>
          </a:p>
        </p:txBody>
      </p:sp>
      <p:pic>
        <p:nvPicPr>
          <p:cNvPr id="3" name="Graphic 2">
            <a:extLst>
              <a:ext uri="{FF2B5EF4-FFF2-40B4-BE49-F238E27FC236}">
                <a16:creationId xmlns:a16="http://schemas.microsoft.com/office/drawing/2014/main" id="{B6D62601-27EB-5ED9-1BD2-98803AED604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52958" y="6359105"/>
            <a:ext cx="2005640" cy="477353"/>
          </a:xfrm>
          <a:prstGeom prst="rect">
            <a:avLst/>
          </a:prstGeom>
        </p:spPr>
      </p:pic>
    </p:spTree>
    <p:extLst>
      <p:ext uri="{BB962C8B-B14F-4D97-AF65-F5344CB8AC3E}">
        <p14:creationId xmlns:p14="http://schemas.microsoft.com/office/powerpoint/2010/main" val="2295356144"/>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7_Custom Layout">
    <p:bg>
      <p:bgPr>
        <a:solidFill>
          <a:schemeClr val="accent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9837247-6133-F3E0-BBFE-5EFDCABE7ACF}"/>
              </a:ext>
            </a:extLst>
          </p:cNvPr>
          <p:cNvSpPr/>
          <p:nvPr userDrawn="1"/>
        </p:nvSpPr>
        <p:spPr>
          <a:xfrm>
            <a:off x="4353843" y="0"/>
            <a:ext cx="7838157" cy="6858000"/>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3" name="Rectangle 2">
            <a:extLst>
              <a:ext uri="{FF2B5EF4-FFF2-40B4-BE49-F238E27FC236}">
                <a16:creationId xmlns:a16="http://schemas.microsoft.com/office/drawing/2014/main" id="{3C3549D6-CFDC-BF8D-9AB9-22088061DC7C}"/>
              </a:ext>
            </a:extLst>
          </p:cNvPr>
          <p:cNvSpPr/>
          <p:nvPr userDrawn="1"/>
        </p:nvSpPr>
        <p:spPr>
          <a:xfrm>
            <a:off x="4353843" y="533400"/>
            <a:ext cx="7304757" cy="5791199"/>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grpSp>
        <p:nvGrpSpPr>
          <p:cNvPr id="12" name="Group 11">
            <a:extLst>
              <a:ext uri="{FF2B5EF4-FFF2-40B4-BE49-F238E27FC236}">
                <a16:creationId xmlns:a16="http://schemas.microsoft.com/office/drawing/2014/main" id="{FB42A736-5E4E-1255-62A5-F8A4E3AB9F9E}"/>
              </a:ext>
            </a:extLst>
          </p:cNvPr>
          <p:cNvGrpSpPr/>
          <p:nvPr userDrawn="1"/>
        </p:nvGrpSpPr>
        <p:grpSpPr>
          <a:xfrm rot="10800000">
            <a:off x="3873607" y="1394807"/>
            <a:ext cx="2774842" cy="3954862"/>
            <a:chOff x="3873607" y="1394807"/>
            <a:chExt cx="2774842" cy="3954862"/>
          </a:xfrm>
        </p:grpSpPr>
        <p:sp>
          <p:nvSpPr>
            <p:cNvPr id="14" name="Rectangle: Rounded Corners 13">
              <a:extLst>
                <a:ext uri="{FF2B5EF4-FFF2-40B4-BE49-F238E27FC236}">
                  <a16:creationId xmlns:a16="http://schemas.microsoft.com/office/drawing/2014/main" id="{FBFF9BC4-5441-9B03-4498-BE8D1D8835ED}"/>
                </a:ext>
              </a:extLst>
            </p:cNvPr>
            <p:cNvSpPr/>
            <p:nvPr userDrawn="1"/>
          </p:nvSpPr>
          <p:spPr>
            <a:xfrm>
              <a:off x="3969323" y="1491935"/>
              <a:ext cx="2625961" cy="3760606"/>
            </a:xfrm>
            <a:prstGeom prst="roundRect">
              <a:avLst>
                <a:gd name="adj" fmla="val 0"/>
              </a:avLst>
            </a:prstGeom>
            <a:solidFill>
              <a:srgbClr val="0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pic>
          <p:nvPicPr>
            <p:cNvPr id="9" name="Picture 8" descr="A black rectangular frame with a black border&#10;&#10;AI-generated content may be incorrect.">
              <a:extLst>
                <a:ext uri="{FF2B5EF4-FFF2-40B4-BE49-F238E27FC236}">
                  <a16:creationId xmlns:a16="http://schemas.microsoft.com/office/drawing/2014/main" id="{58C7F975-F83A-CD2B-0486-FE342D65EC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3283597" y="1984817"/>
              <a:ext cx="3954862" cy="2774842"/>
            </a:xfrm>
            <a:prstGeom prst="rect">
              <a:avLst/>
            </a:prstGeom>
          </p:spPr>
        </p:pic>
      </p:grpSp>
      <p:sp>
        <p:nvSpPr>
          <p:cNvPr id="2" name="Title 1">
            <a:extLst>
              <a:ext uri="{FF2B5EF4-FFF2-40B4-BE49-F238E27FC236}">
                <a16:creationId xmlns:a16="http://schemas.microsoft.com/office/drawing/2014/main" id="{94743DB5-7733-1F93-82A7-C0C12037846E}"/>
              </a:ext>
            </a:extLst>
          </p:cNvPr>
          <p:cNvSpPr>
            <a:spLocks noGrp="1"/>
          </p:cNvSpPr>
          <p:nvPr>
            <p:ph type="title" hasCustomPrompt="1"/>
          </p:nvPr>
        </p:nvSpPr>
        <p:spPr>
          <a:xfrm>
            <a:off x="533401" y="781050"/>
            <a:ext cx="3162299" cy="1474250"/>
          </a:xfrm>
        </p:spPr>
        <p:txBody>
          <a:bodyPr wrap="square" rIns="0" anchor="t">
            <a:spAutoFit/>
          </a:bodyPr>
          <a:lstStyle>
            <a:lvl1pPr>
              <a:lnSpc>
                <a:spcPct val="85000"/>
              </a:lnSpc>
              <a:defRPr sz="4400" spc="-300" baseline="0">
                <a:solidFill>
                  <a:schemeClr val="tx1"/>
                </a:solidFill>
                <a:latin typeface="Bahnschrift" panose="020B0502040204020203" pitchFamily="34" charset="0"/>
              </a:defRPr>
            </a:lvl1pPr>
          </a:lstStyle>
          <a:p>
            <a:r>
              <a:rPr lang="en-US"/>
              <a:t>Click to add title</a:t>
            </a:r>
          </a:p>
        </p:txBody>
      </p:sp>
      <p:sp>
        <p:nvSpPr>
          <p:cNvPr id="6" name="Text Placeholder 5">
            <a:extLst>
              <a:ext uri="{FF2B5EF4-FFF2-40B4-BE49-F238E27FC236}">
                <a16:creationId xmlns:a16="http://schemas.microsoft.com/office/drawing/2014/main" id="{FAC17C8B-9322-2D58-48B6-3B73A518A16A}"/>
              </a:ext>
            </a:extLst>
          </p:cNvPr>
          <p:cNvSpPr>
            <a:spLocks noGrp="1"/>
          </p:cNvSpPr>
          <p:nvPr>
            <p:ph type="body" sz="quarter" idx="10" hasCustomPrompt="1"/>
          </p:nvPr>
        </p:nvSpPr>
        <p:spPr>
          <a:xfrm>
            <a:off x="533400" y="3429000"/>
            <a:ext cx="3162299" cy="1554272"/>
          </a:xfrm>
        </p:spPr>
        <p:txBody>
          <a:bodyPr wrap="square" tIns="274320">
            <a:spAutoFit/>
          </a:bodyPr>
          <a:lstStyle>
            <a:lvl1pPr marL="0" indent="0">
              <a:buClr>
                <a:schemeClr val="tx1"/>
              </a:buClr>
              <a:buFont typeface="Bahnschrift" panose="020B0604020202020204" pitchFamily="34" charset="0"/>
              <a:buNone/>
              <a:defRPr sz="2000" spc="-100" baseline="0">
                <a:solidFill>
                  <a:schemeClr val="tx1"/>
                </a:solidFill>
                <a:latin typeface="Bahnschrift" panose="020B0502040204020203" pitchFamily="34" charset="0"/>
              </a:defRPr>
            </a:lvl1pPr>
            <a:lvl2pPr marL="292100" indent="-292100">
              <a:buClr>
                <a:schemeClr val="bg1"/>
              </a:buClr>
              <a:defRPr sz="2000">
                <a:solidFill>
                  <a:schemeClr val="bg1"/>
                </a:solidFill>
                <a:latin typeface="Bahnschrift" panose="020B0502040204020203" pitchFamily="34" charset="0"/>
              </a:defRPr>
            </a:lvl2pPr>
            <a:lvl3pPr marL="292100" indent="0">
              <a:buClr>
                <a:schemeClr val="bg1"/>
              </a:buClr>
              <a:buNone/>
              <a:defRPr sz="1800">
                <a:solidFill>
                  <a:schemeClr val="bg1"/>
                </a:solidFill>
                <a:latin typeface="Bahnschrift" panose="020B0502040204020203" pitchFamily="34" charset="0"/>
              </a:defRPr>
            </a:lvl3pPr>
            <a:lvl4pPr>
              <a:buClr>
                <a:schemeClr val="bg1"/>
              </a:buClr>
              <a:defRPr sz="1800">
                <a:solidFill>
                  <a:schemeClr val="bg1"/>
                </a:solidFill>
                <a:latin typeface="Bahnschrift" panose="020B0502040204020203" pitchFamily="34" charset="0"/>
              </a:defRPr>
            </a:lvl4pPr>
            <a:lvl5pPr>
              <a:buClr>
                <a:schemeClr val="bg1"/>
              </a:buClr>
              <a:defRPr sz="1800">
                <a:solidFill>
                  <a:schemeClr val="bg1"/>
                </a:solidFill>
                <a:latin typeface="Bahnschrift" panose="020B0502040204020203" pitchFamily="34" charset="0"/>
              </a:defRPr>
            </a:lvl5pPr>
          </a:lstStyle>
          <a:p>
            <a:pPr lvl="0"/>
            <a:r>
              <a:rPr lang="en-US"/>
              <a:t>Optional subtitle or summary. Adjust placement by snapping the top of this box to bottom of title placeholder above.</a:t>
            </a:r>
          </a:p>
        </p:txBody>
      </p:sp>
      <p:sp>
        <p:nvSpPr>
          <p:cNvPr id="7" name="Text Placeholder 6">
            <a:extLst>
              <a:ext uri="{FF2B5EF4-FFF2-40B4-BE49-F238E27FC236}">
                <a16:creationId xmlns:a16="http://schemas.microsoft.com/office/drawing/2014/main" id="{01E88CF6-0DF5-0F59-6BCB-7B5536CDE79C}"/>
              </a:ext>
            </a:extLst>
          </p:cNvPr>
          <p:cNvSpPr>
            <a:spLocks noGrp="1"/>
          </p:cNvSpPr>
          <p:nvPr>
            <p:ph type="body" sz="quarter" idx="12" hasCustomPrompt="1"/>
          </p:nvPr>
        </p:nvSpPr>
        <p:spPr>
          <a:xfrm>
            <a:off x="7128685" y="1307862"/>
            <a:ext cx="3852566" cy="4510976"/>
          </a:xfrm>
        </p:spPr>
        <p:txBody>
          <a:bodyPr tIns="45720" rIns="0" bIns="0"/>
          <a:lstStyle>
            <a:lvl1pPr marL="0" indent="0">
              <a:lnSpc>
                <a:spcPct val="100000"/>
              </a:lnSpc>
              <a:spcBef>
                <a:spcPts val="3000"/>
              </a:spcBef>
              <a:spcAft>
                <a:spcPts val="0"/>
              </a:spcAft>
              <a:buFont typeface="Bahnschrift" panose="020B0604020202020204" pitchFamily="34" charset="0"/>
              <a:buChar char="​"/>
              <a:defRPr sz="2000" b="1">
                <a:solidFill>
                  <a:srgbClr val="FF6600"/>
                </a:solidFill>
              </a:defRPr>
            </a:lvl1pPr>
            <a:lvl2pPr marL="0" indent="0">
              <a:lnSpc>
                <a:spcPct val="100000"/>
              </a:lnSpc>
              <a:spcBef>
                <a:spcPts val="1600"/>
              </a:spcBef>
              <a:buClr>
                <a:srgbClr val="FF6600"/>
              </a:buClr>
              <a:buFont typeface="Bahnschrift" panose="020B0604020202020204" pitchFamily="34" charset="0"/>
              <a:buChar char="​"/>
              <a:defRPr sz="1800">
                <a:solidFill>
                  <a:schemeClr val="bg1"/>
                </a:solidFill>
              </a:defRPr>
            </a:lvl2pPr>
            <a:lvl3pPr marL="342900" indent="-342900">
              <a:lnSpc>
                <a:spcPct val="100000"/>
              </a:lnSpc>
              <a:spcBef>
                <a:spcPts val="1400"/>
              </a:spcBef>
              <a:buClr>
                <a:srgbClr val="FF6600"/>
              </a:buClr>
              <a:buSzPct val="100000"/>
              <a:buFont typeface="Wingdings" panose="05000000000000000000" pitchFamily="2" charset="2"/>
              <a:buChar char="à"/>
              <a:defRPr sz="1800">
                <a:solidFill>
                  <a:schemeClr val="bg1"/>
                </a:solidFill>
              </a:defRPr>
            </a:lvl3pPr>
            <a:lvl4pPr marL="342900" indent="-282575">
              <a:lnSpc>
                <a:spcPct val="100000"/>
              </a:lnSpc>
              <a:spcBef>
                <a:spcPts val="1400"/>
              </a:spcBef>
              <a:buSzPct val="80000"/>
              <a:buFont typeface="Wingdings" panose="05000000000000000000" pitchFamily="2" charset="2"/>
              <a:buChar char=""/>
              <a:defRPr sz="1800">
                <a:solidFill>
                  <a:schemeClr val="bg1"/>
                </a:solidFill>
              </a:defRPr>
            </a:lvl4pPr>
            <a:lvl5pPr marL="631825" indent="-288925">
              <a:lnSpc>
                <a:spcPct val="100000"/>
              </a:lnSpc>
              <a:spcBef>
                <a:spcPts val="1200"/>
              </a:spcBef>
              <a:buSzPct val="80000"/>
              <a:buFont typeface="Wingdings" panose="05000000000000000000" pitchFamily="2" charset="2"/>
              <a:buChar char=""/>
              <a:defRPr sz="1800">
                <a:solidFill>
                  <a:schemeClr val="bg1"/>
                </a:solidFill>
              </a:defRPr>
            </a:lvl5pPr>
          </a:lstStyle>
          <a:p>
            <a:pPr lvl="0"/>
            <a:r>
              <a:rPr lang="en-US"/>
              <a:t>Click to add text and press Tab up to four times before typing a new line to apply other text styles</a:t>
            </a:r>
          </a:p>
          <a:p>
            <a:pPr lvl="1"/>
            <a:r>
              <a:rPr lang="en-US"/>
              <a:t>Press tab for text without bullet</a:t>
            </a:r>
          </a:p>
          <a:p>
            <a:pPr lvl="2"/>
            <a:r>
              <a:rPr lang="en-US"/>
              <a:t>Press tab again for bulleted text with emphasis</a:t>
            </a:r>
          </a:p>
          <a:p>
            <a:pPr lvl="3"/>
            <a:r>
              <a:rPr lang="en-US"/>
              <a:t>Press tab again for simple bulleted text option</a:t>
            </a:r>
          </a:p>
          <a:p>
            <a:pPr lvl="4"/>
            <a:r>
              <a:rPr lang="en-US"/>
              <a:t>Press tab again for second-level bullet</a:t>
            </a:r>
          </a:p>
        </p:txBody>
      </p:sp>
      <p:sp>
        <p:nvSpPr>
          <p:cNvPr id="8" name="Picture Placeholder 7">
            <a:extLst>
              <a:ext uri="{FF2B5EF4-FFF2-40B4-BE49-F238E27FC236}">
                <a16:creationId xmlns:a16="http://schemas.microsoft.com/office/drawing/2014/main" id="{C939C1D2-F494-1C48-5B61-45EF4429DDC0}"/>
              </a:ext>
            </a:extLst>
          </p:cNvPr>
          <p:cNvSpPr>
            <a:spLocks noGrp="1"/>
          </p:cNvSpPr>
          <p:nvPr>
            <p:ph type="pic" sz="quarter" idx="15" hasCustomPrompt="1"/>
          </p:nvPr>
        </p:nvSpPr>
        <p:spPr>
          <a:xfrm>
            <a:off x="3983831" y="1508332"/>
            <a:ext cx="2540794" cy="3732800"/>
          </a:xfrm>
          <a:prstGeom prst="roundRect">
            <a:avLst>
              <a:gd name="adj" fmla="val 0"/>
            </a:avLst>
          </a:prstGeom>
          <a:solidFill>
            <a:schemeClr val="tx1"/>
          </a:solidFill>
        </p:spPr>
        <p:txBody>
          <a:bodyPr bIns="1280160" anchor="ctr"/>
          <a:lstStyle>
            <a:lvl1pPr marL="0" indent="0" algn="ctr">
              <a:buNone/>
              <a:defRPr>
                <a:solidFill>
                  <a:schemeClr val="accent5"/>
                </a:solidFill>
              </a:defRPr>
            </a:lvl1pPr>
          </a:lstStyle>
          <a:p>
            <a:r>
              <a:rPr lang="en-US"/>
              <a:t>Click icon to insert image</a:t>
            </a:r>
          </a:p>
        </p:txBody>
      </p:sp>
      <p:pic>
        <p:nvPicPr>
          <p:cNvPr id="4" name="Graphic 3">
            <a:extLst>
              <a:ext uri="{FF2B5EF4-FFF2-40B4-BE49-F238E27FC236}">
                <a16:creationId xmlns:a16="http://schemas.microsoft.com/office/drawing/2014/main" id="{47CB79ED-044E-F470-3753-B1BC66EA153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652958" y="6359105"/>
            <a:ext cx="2005640" cy="477353"/>
          </a:xfrm>
          <a:prstGeom prst="rect">
            <a:avLst/>
          </a:prstGeom>
        </p:spPr>
      </p:pic>
    </p:spTree>
    <p:extLst>
      <p:ext uri="{BB962C8B-B14F-4D97-AF65-F5344CB8AC3E}">
        <p14:creationId xmlns:p14="http://schemas.microsoft.com/office/powerpoint/2010/main" val="1054226005"/>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1_Custom Layout">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C3549D6-CFDC-BF8D-9AB9-22088061DC7C}"/>
              </a:ext>
            </a:extLst>
          </p:cNvPr>
          <p:cNvSpPr/>
          <p:nvPr userDrawn="1"/>
        </p:nvSpPr>
        <p:spPr>
          <a:xfrm>
            <a:off x="533400" y="533400"/>
            <a:ext cx="11125200" cy="5791200"/>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pPr>
            <a:endParaRPr lang="en-US"/>
          </a:p>
        </p:txBody>
      </p:sp>
      <p:sp>
        <p:nvSpPr>
          <p:cNvPr id="13" name="Rectangle 12">
            <a:extLst>
              <a:ext uri="{FF2B5EF4-FFF2-40B4-BE49-F238E27FC236}">
                <a16:creationId xmlns:a16="http://schemas.microsoft.com/office/drawing/2014/main" id="{CE89913D-9DC3-60EF-74E4-78E485C2B6D7}"/>
              </a:ext>
            </a:extLst>
          </p:cNvPr>
          <p:cNvSpPr/>
          <p:nvPr userDrawn="1"/>
        </p:nvSpPr>
        <p:spPr bwMode="invGray">
          <a:xfrm>
            <a:off x="533400" y="533401"/>
            <a:ext cx="11125200" cy="4557712"/>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5" name="Rectangle 4">
            <a:extLst>
              <a:ext uri="{FF2B5EF4-FFF2-40B4-BE49-F238E27FC236}">
                <a16:creationId xmlns:a16="http://schemas.microsoft.com/office/drawing/2014/main" id="{5DA01982-7025-FECE-25A6-0CA9C603D63F}"/>
              </a:ext>
            </a:extLst>
          </p:cNvPr>
          <p:cNvSpPr/>
          <p:nvPr userDrawn="1"/>
        </p:nvSpPr>
        <p:spPr>
          <a:xfrm>
            <a:off x="4438650" y="1485900"/>
            <a:ext cx="6690958" cy="4119563"/>
          </a:xfrm>
          <a:prstGeom prst="rect">
            <a:avLst/>
          </a:prstGeom>
          <a:solidFill>
            <a:srgbClr val="0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2" name="Title 1">
            <a:extLst>
              <a:ext uri="{FF2B5EF4-FFF2-40B4-BE49-F238E27FC236}">
                <a16:creationId xmlns:a16="http://schemas.microsoft.com/office/drawing/2014/main" id="{94743DB5-7733-1F93-82A7-C0C12037846E}"/>
              </a:ext>
            </a:extLst>
          </p:cNvPr>
          <p:cNvSpPr>
            <a:spLocks noGrp="1"/>
          </p:cNvSpPr>
          <p:nvPr>
            <p:ph type="title" hasCustomPrompt="1"/>
          </p:nvPr>
        </p:nvSpPr>
        <p:spPr>
          <a:xfrm>
            <a:off x="1051890" y="952500"/>
            <a:ext cx="3009900" cy="1474250"/>
          </a:xfrm>
        </p:spPr>
        <p:txBody>
          <a:bodyPr wrap="square" rIns="0" anchor="t">
            <a:spAutoFit/>
          </a:bodyPr>
          <a:lstStyle>
            <a:lvl1pPr>
              <a:lnSpc>
                <a:spcPct val="85000"/>
              </a:lnSpc>
              <a:defRPr sz="4400" spc="-300" baseline="0">
                <a:solidFill>
                  <a:schemeClr val="bg1"/>
                </a:solidFill>
                <a:latin typeface="Bahnschrift" panose="020B0502040204020203" pitchFamily="34" charset="0"/>
              </a:defRPr>
            </a:lvl1pPr>
          </a:lstStyle>
          <a:p>
            <a:r>
              <a:rPr lang="en-US"/>
              <a:t>Click to add title</a:t>
            </a:r>
          </a:p>
        </p:txBody>
      </p:sp>
      <p:pic>
        <p:nvPicPr>
          <p:cNvPr id="4" name="svg logo">
            <a:extLst>
              <a:ext uri="{FF2B5EF4-FFF2-40B4-BE49-F238E27FC236}">
                <a16:creationId xmlns:a16="http://schemas.microsoft.com/office/drawing/2014/main" id="{7DFFF220-9223-06DB-59E1-ECDE60D7899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1129608" y="6448174"/>
            <a:ext cx="528992" cy="265531"/>
          </a:xfrm>
          <a:prstGeom prst="rect">
            <a:avLst/>
          </a:prstGeom>
        </p:spPr>
      </p:pic>
      <p:sp>
        <p:nvSpPr>
          <p:cNvPr id="12" name="Text Placeholder 5">
            <a:extLst>
              <a:ext uri="{FF2B5EF4-FFF2-40B4-BE49-F238E27FC236}">
                <a16:creationId xmlns:a16="http://schemas.microsoft.com/office/drawing/2014/main" id="{362D8FA4-D9F8-08A2-A5A0-8DEBCBF49045}"/>
              </a:ext>
            </a:extLst>
          </p:cNvPr>
          <p:cNvSpPr>
            <a:spLocks noGrp="1"/>
          </p:cNvSpPr>
          <p:nvPr>
            <p:ph type="body" sz="quarter" idx="10" hasCustomPrompt="1"/>
          </p:nvPr>
        </p:nvSpPr>
        <p:spPr>
          <a:xfrm>
            <a:off x="1051890" y="3002292"/>
            <a:ext cx="3009900" cy="1862048"/>
          </a:xfrm>
        </p:spPr>
        <p:txBody>
          <a:bodyPr tIns="274320">
            <a:spAutoFit/>
          </a:bodyPr>
          <a:lstStyle>
            <a:lvl1pPr marL="0" indent="0">
              <a:buClr>
                <a:schemeClr val="tx1"/>
              </a:buClr>
              <a:buFont typeface="Bahnschrift" panose="020B0604020202020204" pitchFamily="34" charset="0"/>
              <a:buNone/>
              <a:defRPr sz="2000" spc="-100" baseline="0">
                <a:solidFill>
                  <a:schemeClr val="bg1"/>
                </a:solidFill>
                <a:latin typeface="Bahnschrift" panose="020B0502040204020203" pitchFamily="34" charset="0"/>
              </a:defRPr>
            </a:lvl1pPr>
            <a:lvl2pPr marL="292100" indent="-292100">
              <a:buClr>
                <a:schemeClr val="bg1"/>
              </a:buClr>
              <a:defRPr sz="2000">
                <a:solidFill>
                  <a:schemeClr val="bg1"/>
                </a:solidFill>
                <a:latin typeface="Bahnschrift" panose="020B0502040204020203" pitchFamily="34" charset="0"/>
              </a:defRPr>
            </a:lvl2pPr>
            <a:lvl3pPr marL="292100" indent="0">
              <a:buClr>
                <a:schemeClr val="bg1"/>
              </a:buClr>
              <a:buNone/>
              <a:defRPr sz="1800">
                <a:solidFill>
                  <a:schemeClr val="bg1"/>
                </a:solidFill>
                <a:latin typeface="Bahnschrift" panose="020B0502040204020203" pitchFamily="34" charset="0"/>
              </a:defRPr>
            </a:lvl3pPr>
            <a:lvl4pPr>
              <a:buClr>
                <a:schemeClr val="bg1"/>
              </a:buClr>
              <a:defRPr sz="1800">
                <a:solidFill>
                  <a:schemeClr val="bg1"/>
                </a:solidFill>
                <a:latin typeface="Bahnschrift" panose="020B0502040204020203" pitchFamily="34" charset="0"/>
              </a:defRPr>
            </a:lvl4pPr>
            <a:lvl5pPr>
              <a:buClr>
                <a:schemeClr val="bg1"/>
              </a:buClr>
              <a:defRPr sz="1800">
                <a:solidFill>
                  <a:schemeClr val="bg1"/>
                </a:solidFill>
                <a:latin typeface="Bahnschrift" panose="020B0502040204020203" pitchFamily="34" charset="0"/>
              </a:defRPr>
            </a:lvl5pPr>
          </a:lstStyle>
          <a:p>
            <a:pPr lvl="0"/>
            <a:r>
              <a:rPr lang="en-US"/>
              <a:t>Optional subtitle or summary. Adjust placement by snapping the top of this box to bottom of title placeholder above.</a:t>
            </a:r>
          </a:p>
        </p:txBody>
      </p:sp>
      <p:pic>
        <p:nvPicPr>
          <p:cNvPr id="16" name="Picture 15" descr="A black and silver computer&#10;&#10;AI-generated content may be incorrect.">
            <a:extLst>
              <a:ext uri="{FF2B5EF4-FFF2-40B4-BE49-F238E27FC236}">
                <a16:creationId xmlns:a16="http://schemas.microsoft.com/office/drawing/2014/main" id="{C9B7F4AE-EA98-899B-0D15-1BE7ED793C80}"/>
              </a:ext>
            </a:extLst>
          </p:cNvPr>
          <p:cNvPicPr/>
          <p:nvPr userDrawn="1"/>
        </p:nvPicPr>
        <p:blipFill>
          <a:blip r:embed="rId3">
            <a:extLst>
              <a:ext uri="{28A0092B-C50C-407E-A947-70E740481C1C}">
                <a14:useLocalDpi xmlns:a14="http://schemas.microsoft.com/office/drawing/2010/main" val="0"/>
              </a:ext>
            </a:extLst>
          </a:blip>
          <a:srcRect l="3311" t="3462" r="3510" b="6538"/>
          <a:stretch/>
        </p:blipFill>
        <p:spPr>
          <a:xfrm>
            <a:off x="3476625" y="1252537"/>
            <a:ext cx="8624888" cy="4829175"/>
          </a:xfrm>
          <a:prstGeom prst="rect">
            <a:avLst/>
          </a:prstGeom>
        </p:spPr>
      </p:pic>
      <p:sp>
        <p:nvSpPr>
          <p:cNvPr id="8" name="Picture Placeholder 7">
            <a:extLst>
              <a:ext uri="{FF2B5EF4-FFF2-40B4-BE49-F238E27FC236}">
                <a16:creationId xmlns:a16="http://schemas.microsoft.com/office/drawing/2014/main" id="{0FD1DF40-BE93-337F-CF63-A13E0DB5422A}"/>
              </a:ext>
            </a:extLst>
          </p:cNvPr>
          <p:cNvSpPr>
            <a:spLocks noGrp="1"/>
          </p:cNvSpPr>
          <p:nvPr>
            <p:ph type="pic" sz="quarter" idx="14" hasCustomPrompt="1"/>
          </p:nvPr>
        </p:nvSpPr>
        <p:spPr>
          <a:xfrm>
            <a:off x="4523124" y="1558923"/>
            <a:ext cx="6543676" cy="4009083"/>
          </a:xfrm>
          <a:solidFill>
            <a:schemeClr val="bg1"/>
          </a:solidFill>
        </p:spPr>
        <p:txBody>
          <a:bodyPr bIns="1005840" anchor="ctr"/>
          <a:lstStyle>
            <a:lvl1pPr marL="0" indent="0" algn="ctr">
              <a:buNone/>
              <a:defRPr>
                <a:solidFill>
                  <a:schemeClr val="accent5"/>
                </a:solidFill>
              </a:defRPr>
            </a:lvl1pPr>
          </a:lstStyle>
          <a:p>
            <a:r>
              <a:rPr lang="en-US"/>
              <a:t>Click icon to insert image</a:t>
            </a:r>
          </a:p>
        </p:txBody>
      </p:sp>
    </p:spTree>
    <p:extLst>
      <p:ext uri="{BB962C8B-B14F-4D97-AF65-F5344CB8AC3E}">
        <p14:creationId xmlns:p14="http://schemas.microsoft.com/office/powerpoint/2010/main" val="2307087102"/>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2_Custom Layout">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C3549D6-CFDC-BF8D-9AB9-22088061DC7C}"/>
              </a:ext>
            </a:extLst>
          </p:cNvPr>
          <p:cNvSpPr/>
          <p:nvPr userDrawn="1"/>
        </p:nvSpPr>
        <p:spPr>
          <a:xfrm>
            <a:off x="533400" y="533399"/>
            <a:ext cx="11125200" cy="4765677"/>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pPr>
            <a:endParaRPr lang="en-US"/>
          </a:p>
        </p:txBody>
      </p:sp>
      <p:sp>
        <p:nvSpPr>
          <p:cNvPr id="5" name="Rectangle 4">
            <a:extLst>
              <a:ext uri="{FF2B5EF4-FFF2-40B4-BE49-F238E27FC236}">
                <a16:creationId xmlns:a16="http://schemas.microsoft.com/office/drawing/2014/main" id="{5DA01982-7025-FECE-25A6-0CA9C603D63F}"/>
              </a:ext>
            </a:extLst>
          </p:cNvPr>
          <p:cNvSpPr/>
          <p:nvPr userDrawn="1"/>
        </p:nvSpPr>
        <p:spPr>
          <a:xfrm>
            <a:off x="4438650" y="1485900"/>
            <a:ext cx="6690958" cy="4119563"/>
          </a:xfrm>
          <a:prstGeom prst="rect">
            <a:avLst/>
          </a:prstGeom>
          <a:solidFill>
            <a:srgbClr val="0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2" name="Title 1">
            <a:extLst>
              <a:ext uri="{FF2B5EF4-FFF2-40B4-BE49-F238E27FC236}">
                <a16:creationId xmlns:a16="http://schemas.microsoft.com/office/drawing/2014/main" id="{94743DB5-7733-1F93-82A7-C0C12037846E}"/>
              </a:ext>
            </a:extLst>
          </p:cNvPr>
          <p:cNvSpPr>
            <a:spLocks noGrp="1"/>
          </p:cNvSpPr>
          <p:nvPr>
            <p:ph type="title" hasCustomPrompt="1"/>
          </p:nvPr>
        </p:nvSpPr>
        <p:spPr>
          <a:xfrm>
            <a:off x="1051890" y="952500"/>
            <a:ext cx="3009900" cy="1474250"/>
          </a:xfrm>
        </p:spPr>
        <p:txBody>
          <a:bodyPr wrap="square" rIns="0" anchor="t">
            <a:spAutoFit/>
          </a:bodyPr>
          <a:lstStyle>
            <a:lvl1pPr>
              <a:lnSpc>
                <a:spcPct val="85000"/>
              </a:lnSpc>
              <a:defRPr sz="4400" spc="-300" baseline="0">
                <a:solidFill>
                  <a:schemeClr val="tx1"/>
                </a:solidFill>
                <a:latin typeface="Bahnschrift" panose="020B0502040204020203" pitchFamily="34" charset="0"/>
              </a:defRPr>
            </a:lvl1pPr>
          </a:lstStyle>
          <a:p>
            <a:r>
              <a:rPr lang="en-US"/>
              <a:t>Click to add title</a:t>
            </a:r>
          </a:p>
        </p:txBody>
      </p:sp>
      <p:pic>
        <p:nvPicPr>
          <p:cNvPr id="4" name="svg logo">
            <a:extLst>
              <a:ext uri="{FF2B5EF4-FFF2-40B4-BE49-F238E27FC236}">
                <a16:creationId xmlns:a16="http://schemas.microsoft.com/office/drawing/2014/main" id="{7DFFF220-9223-06DB-59E1-ECDE60D78991}"/>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1129608" y="6448174"/>
            <a:ext cx="528992" cy="265531"/>
          </a:xfrm>
          <a:prstGeom prst="rect">
            <a:avLst/>
          </a:prstGeom>
        </p:spPr>
      </p:pic>
      <p:sp>
        <p:nvSpPr>
          <p:cNvPr id="12" name="Text Placeholder 5">
            <a:extLst>
              <a:ext uri="{FF2B5EF4-FFF2-40B4-BE49-F238E27FC236}">
                <a16:creationId xmlns:a16="http://schemas.microsoft.com/office/drawing/2014/main" id="{362D8FA4-D9F8-08A2-A5A0-8DEBCBF49045}"/>
              </a:ext>
            </a:extLst>
          </p:cNvPr>
          <p:cNvSpPr>
            <a:spLocks noGrp="1"/>
          </p:cNvSpPr>
          <p:nvPr>
            <p:ph type="body" sz="quarter" idx="10" hasCustomPrompt="1"/>
          </p:nvPr>
        </p:nvSpPr>
        <p:spPr>
          <a:xfrm>
            <a:off x="1051890" y="3002292"/>
            <a:ext cx="3009900" cy="1862048"/>
          </a:xfrm>
        </p:spPr>
        <p:txBody>
          <a:bodyPr tIns="274320">
            <a:spAutoFit/>
          </a:bodyPr>
          <a:lstStyle>
            <a:lvl1pPr marL="0" indent="0">
              <a:buClr>
                <a:schemeClr val="tx1"/>
              </a:buClr>
              <a:buFont typeface="Bahnschrift" panose="020B0604020202020204" pitchFamily="34" charset="0"/>
              <a:buNone/>
              <a:defRPr sz="2000" spc="-100" baseline="0">
                <a:solidFill>
                  <a:schemeClr val="tx1"/>
                </a:solidFill>
                <a:latin typeface="Bahnschrift" panose="020B0502040204020203" pitchFamily="34" charset="0"/>
              </a:defRPr>
            </a:lvl1pPr>
            <a:lvl2pPr marL="292100" indent="-292100">
              <a:buClr>
                <a:schemeClr val="bg1"/>
              </a:buClr>
              <a:defRPr sz="2000">
                <a:solidFill>
                  <a:schemeClr val="bg1"/>
                </a:solidFill>
                <a:latin typeface="Bahnschrift" panose="020B0502040204020203" pitchFamily="34" charset="0"/>
              </a:defRPr>
            </a:lvl2pPr>
            <a:lvl3pPr marL="292100" indent="0">
              <a:buClr>
                <a:schemeClr val="bg1"/>
              </a:buClr>
              <a:buNone/>
              <a:defRPr sz="1800">
                <a:solidFill>
                  <a:schemeClr val="bg1"/>
                </a:solidFill>
                <a:latin typeface="Bahnschrift" panose="020B0502040204020203" pitchFamily="34" charset="0"/>
              </a:defRPr>
            </a:lvl3pPr>
            <a:lvl4pPr>
              <a:buClr>
                <a:schemeClr val="bg1"/>
              </a:buClr>
              <a:defRPr sz="1800">
                <a:solidFill>
                  <a:schemeClr val="bg1"/>
                </a:solidFill>
                <a:latin typeface="Bahnschrift" panose="020B0502040204020203" pitchFamily="34" charset="0"/>
              </a:defRPr>
            </a:lvl4pPr>
            <a:lvl5pPr>
              <a:buClr>
                <a:schemeClr val="bg1"/>
              </a:buClr>
              <a:defRPr sz="1800">
                <a:solidFill>
                  <a:schemeClr val="bg1"/>
                </a:solidFill>
                <a:latin typeface="Bahnschrift" panose="020B0502040204020203" pitchFamily="34" charset="0"/>
              </a:defRPr>
            </a:lvl5pPr>
          </a:lstStyle>
          <a:p>
            <a:pPr lvl="0"/>
            <a:r>
              <a:rPr lang="en-US"/>
              <a:t>Optional subtitle or summary. Adjust placement by snapping the top of this box to bottom of title placeholder above.</a:t>
            </a:r>
          </a:p>
        </p:txBody>
      </p:sp>
      <p:pic>
        <p:nvPicPr>
          <p:cNvPr id="16" name="Picture 15" descr="A black and silver computer&#10;&#10;AI-generated content may be incorrect.">
            <a:extLst>
              <a:ext uri="{FF2B5EF4-FFF2-40B4-BE49-F238E27FC236}">
                <a16:creationId xmlns:a16="http://schemas.microsoft.com/office/drawing/2014/main" id="{C9B7F4AE-EA98-899B-0D15-1BE7ED793C80}"/>
              </a:ext>
            </a:extLst>
          </p:cNvPr>
          <p:cNvPicPr/>
          <p:nvPr userDrawn="1"/>
        </p:nvPicPr>
        <p:blipFill>
          <a:blip r:embed="rId3">
            <a:extLst>
              <a:ext uri="{28A0092B-C50C-407E-A947-70E740481C1C}">
                <a14:useLocalDpi xmlns:a14="http://schemas.microsoft.com/office/drawing/2010/main" val="0"/>
              </a:ext>
            </a:extLst>
          </a:blip>
          <a:srcRect l="3311" t="3462" r="3510" b="6538"/>
          <a:stretch/>
        </p:blipFill>
        <p:spPr>
          <a:xfrm>
            <a:off x="3476625" y="1252537"/>
            <a:ext cx="8624888" cy="4829175"/>
          </a:xfrm>
          <a:prstGeom prst="rect">
            <a:avLst/>
          </a:prstGeom>
        </p:spPr>
      </p:pic>
      <p:sp>
        <p:nvSpPr>
          <p:cNvPr id="8" name="Picture Placeholder 7">
            <a:extLst>
              <a:ext uri="{FF2B5EF4-FFF2-40B4-BE49-F238E27FC236}">
                <a16:creationId xmlns:a16="http://schemas.microsoft.com/office/drawing/2014/main" id="{0FD1DF40-BE93-337F-CF63-A13E0DB5422A}"/>
              </a:ext>
            </a:extLst>
          </p:cNvPr>
          <p:cNvSpPr>
            <a:spLocks noGrp="1"/>
          </p:cNvSpPr>
          <p:nvPr>
            <p:ph type="pic" sz="quarter" idx="14" hasCustomPrompt="1"/>
          </p:nvPr>
        </p:nvSpPr>
        <p:spPr>
          <a:xfrm>
            <a:off x="4523124" y="1558923"/>
            <a:ext cx="6543676" cy="4009083"/>
          </a:xfrm>
          <a:solidFill>
            <a:schemeClr val="bg1"/>
          </a:solidFill>
        </p:spPr>
        <p:txBody>
          <a:bodyPr bIns="1005840" anchor="ctr"/>
          <a:lstStyle>
            <a:lvl1pPr marL="0" indent="0" algn="ctr">
              <a:buNone/>
              <a:defRPr>
                <a:solidFill>
                  <a:schemeClr val="accent5"/>
                </a:solidFill>
              </a:defRPr>
            </a:lvl1pPr>
          </a:lstStyle>
          <a:p>
            <a:r>
              <a:rPr lang="en-US"/>
              <a:t>Click icon to insert image</a:t>
            </a:r>
          </a:p>
        </p:txBody>
      </p:sp>
    </p:spTree>
    <p:extLst>
      <p:ext uri="{BB962C8B-B14F-4D97-AF65-F5344CB8AC3E}">
        <p14:creationId xmlns:p14="http://schemas.microsoft.com/office/powerpoint/2010/main" val="1688898326"/>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3_Custom Layout">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C3549D6-CFDC-BF8D-9AB9-22088061DC7C}"/>
              </a:ext>
            </a:extLst>
          </p:cNvPr>
          <p:cNvSpPr/>
          <p:nvPr userDrawn="1"/>
        </p:nvSpPr>
        <p:spPr bwMode="gray">
          <a:xfrm>
            <a:off x="533400" y="533400"/>
            <a:ext cx="11125200" cy="5791200"/>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pPr>
            <a:endParaRPr lang="en-US"/>
          </a:p>
        </p:txBody>
      </p:sp>
      <p:sp>
        <p:nvSpPr>
          <p:cNvPr id="13" name="Rectangle 12">
            <a:extLst>
              <a:ext uri="{FF2B5EF4-FFF2-40B4-BE49-F238E27FC236}">
                <a16:creationId xmlns:a16="http://schemas.microsoft.com/office/drawing/2014/main" id="{CE89913D-9DC3-60EF-74E4-78E485C2B6D7}"/>
              </a:ext>
            </a:extLst>
          </p:cNvPr>
          <p:cNvSpPr/>
          <p:nvPr userDrawn="1"/>
        </p:nvSpPr>
        <p:spPr bwMode="invGray">
          <a:xfrm>
            <a:off x="533400" y="533401"/>
            <a:ext cx="11125200" cy="4557712"/>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15" name="Rectangle 14">
            <a:extLst>
              <a:ext uri="{FF2B5EF4-FFF2-40B4-BE49-F238E27FC236}">
                <a16:creationId xmlns:a16="http://schemas.microsoft.com/office/drawing/2014/main" id="{46A22504-DC92-B004-6EC0-393BB82122D5}"/>
              </a:ext>
            </a:extLst>
          </p:cNvPr>
          <p:cNvSpPr/>
          <p:nvPr userDrawn="1"/>
        </p:nvSpPr>
        <p:spPr>
          <a:xfrm>
            <a:off x="5363662" y="1908580"/>
            <a:ext cx="5903710" cy="3706695"/>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2" name="Title 1">
            <a:extLst>
              <a:ext uri="{FF2B5EF4-FFF2-40B4-BE49-F238E27FC236}">
                <a16:creationId xmlns:a16="http://schemas.microsoft.com/office/drawing/2014/main" id="{94743DB5-7733-1F93-82A7-C0C12037846E}"/>
              </a:ext>
            </a:extLst>
          </p:cNvPr>
          <p:cNvSpPr>
            <a:spLocks noGrp="1"/>
          </p:cNvSpPr>
          <p:nvPr>
            <p:ph type="title" hasCustomPrompt="1"/>
          </p:nvPr>
        </p:nvSpPr>
        <p:spPr>
          <a:xfrm>
            <a:off x="1051890" y="952500"/>
            <a:ext cx="3958260" cy="898708"/>
          </a:xfrm>
        </p:spPr>
        <p:txBody>
          <a:bodyPr wrap="square" rIns="0" anchor="t">
            <a:spAutoFit/>
          </a:bodyPr>
          <a:lstStyle>
            <a:lvl1pPr>
              <a:lnSpc>
                <a:spcPct val="85000"/>
              </a:lnSpc>
              <a:defRPr sz="4400" spc="-300" baseline="0">
                <a:solidFill>
                  <a:schemeClr val="bg1"/>
                </a:solidFill>
                <a:latin typeface="Bahnschrift" panose="020B0502040204020203" pitchFamily="34" charset="0"/>
              </a:defRPr>
            </a:lvl1pPr>
          </a:lstStyle>
          <a:p>
            <a:r>
              <a:rPr lang="en-US"/>
              <a:t>Click to add title</a:t>
            </a:r>
          </a:p>
        </p:txBody>
      </p:sp>
      <p:sp>
        <p:nvSpPr>
          <p:cNvPr id="12" name="Text Placeholder 5">
            <a:extLst>
              <a:ext uri="{FF2B5EF4-FFF2-40B4-BE49-F238E27FC236}">
                <a16:creationId xmlns:a16="http://schemas.microsoft.com/office/drawing/2014/main" id="{362D8FA4-D9F8-08A2-A5A0-8DEBCBF49045}"/>
              </a:ext>
            </a:extLst>
          </p:cNvPr>
          <p:cNvSpPr>
            <a:spLocks noGrp="1"/>
          </p:cNvSpPr>
          <p:nvPr>
            <p:ph type="body" sz="quarter" idx="10" hasCustomPrompt="1"/>
          </p:nvPr>
        </p:nvSpPr>
        <p:spPr>
          <a:xfrm>
            <a:off x="1051889" y="2440944"/>
            <a:ext cx="3063579" cy="1866900"/>
          </a:xfrm>
        </p:spPr>
        <p:txBody>
          <a:bodyPr tIns="274320"/>
          <a:lstStyle>
            <a:lvl1pPr marL="0" indent="0">
              <a:buClr>
                <a:schemeClr val="tx1"/>
              </a:buClr>
              <a:buFont typeface="Bahnschrift" panose="020B0604020202020204" pitchFamily="34" charset="0"/>
              <a:buNone/>
              <a:defRPr sz="2000" spc="-100" baseline="0">
                <a:solidFill>
                  <a:schemeClr val="bg1"/>
                </a:solidFill>
                <a:latin typeface="Bahnschrift" panose="020B0502040204020203" pitchFamily="34" charset="0"/>
              </a:defRPr>
            </a:lvl1pPr>
            <a:lvl2pPr marL="292100" indent="-292100">
              <a:buClr>
                <a:schemeClr val="bg1"/>
              </a:buClr>
              <a:defRPr sz="2000">
                <a:solidFill>
                  <a:schemeClr val="bg1"/>
                </a:solidFill>
                <a:latin typeface="Bahnschrift" panose="020B0502040204020203" pitchFamily="34" charset="0"/>
              </a:defRPr>
            </a:lvl2pPr>
            <a:lvl3pPr marL="292100" indent="0">
              <a:buClr>
                <a:schemeClr val="bg1"/>
              </a:buClr>
              <a:buNone/>
              <a:defRPr sz="1800">
                <a:solidFill>
                  <a:schemeClr val="bg1"/>
                </a:solidFill>
                <a:latin typeface="Bahnschrift" panose="020B0502040204020203" pitchFamily="34" charset="0"/>
              </a:defRPr>
            </a:lvl3pPr>
            <a:lvl4pPr>
              <a:buClr>
                <a:schemeClr val="bg1"/>
              </a:buClr>
              <a:defRPr sz="1800">
                <a:solidFill>
                  <a:schemeClr val="bg1"/>
                </a:solidFill>
                <a:latin typeface="Bahnschrift" panose="020B0502040204020203" pitchFamily="34" charset="0"/>
              </a:defRPr>
            </a:lvl4pPr>
            <a:lvl5pPr>
              <a:buClr>
                <a:schemeClr val="bg1"/>
              </a:buClr>
              <a:defRPr sz="1800">
                <a:solidFill>
                  <a:schemeClr val="bg1"/>
                </a:solidFill>
                <a:latin typeface="Bahnschrift" panose="020B0502040204020203" pitchFamily="34" charset="0"/>
              </a:defRPr>
            </a:lvl5pPr>
          </a:lstStyle>
          <a:p>
            <a:pPr lvl="0"/>
            <a:r>
              <a:rPr lang="en-US"/>
              <a:t>Optional subtitle or summary. Adjust placement by snapping the top of this box to bottom of title placeholder above.</a:t>
            </a:r>
          </a:p>
        </p:txBody>
      </p:sp>
      <p:pic>
        <p:nvPicPr>
          <p:cNvPr id="27" name="Picture 26" descr="A black and silver computer&#10;&#10;AI-generated content may be incorrect.">
            <a:extLst>
              <a:ext uri="{FF2B5EF4-FFF2-40B4-BE49-F238E27FC236}">
                <a16:creationId xmlns:a16="http://schemas.microsoft.com/office/drawing/2014/main" id="{02919D39-4141-B96B-7AA6-7834FB9BACD3}"/>
              </a:ext>
            </a:extLst>
          </p:cNvPr>
          <p:cNvPicPr/>
          <p:nvPr userDrawn="1"/>
        </p:nvPicPr>
        <p:blipFill>
          <a:blip r:embed="rId2">
            <a:extLst>
              <a:ext uri="{28A0092B-C50C-407E-A947-70E740481C1C}">
                <a14:useLocalDpi xmlns:a14="http://schemas.microsoft.com/office/drawing/2010/main" val="0"/>
              </a:ext>
            </a:extLst>
          </a:blip>
          <a:srcRect l="2852" t="3918" r="3023" b="7504"/>
          <a:stretch/>
        </p:blipFill>
        <p:spPr>
          <a:xfrm>
            <a:off x="4454105" y="1701817"/>
            <a:ext cx="7705609" cy="4203683"/>
          </a:xfrm>
          <a:prstGeom prst="rect">
            <a:avLst/>
          </a:prstGeom>
        </p:spPr>
      </p:pic>
      <p:sp>
        <p:nvSpPr>
          <p:cNvPr id="14" name="Picture Placeholder 13">
            <a:extLst>
              <a:ext uri="{FF2B5EF4-FFF2-40B4-BE49-F238E27FC236}">
                <a16:creationId xmlns:a16="http://schemas.microsoft.com/office/drawing/2014/main" id="{B35735FA-BD4F-3356-36EB-FB8BE967488B}"/>
              </a:ext>
            </a:extLst>
          </p:cNvPr>
          <p:cNvSpPr>
            <a:spLocks noGrp="1"/>
          </p:cNvSpPr>
          <p:nvPr>
            <p:ph type="pic" sz="quarter" idx="14" hasCustomPrompt="1"/>
          </p:nvPr>
        </p:nvSpPr>
        <p:spPr>
          <a:xfrm>
            <a:off x="5424111" y="1955798"/>
            <a:ext cx="5764466" cy="3561011"/>
          </a:xfrm>
          <a:custGeom>
            <a:avLst/>
            <a:gdLst>
              <a:gd name="connsiteX0" fmla="*/ 0 w 5764466"/>
              <a:gd name="connsiteY0" fmla="*/ 0 h 3561011"/>
              <a:gd name="connsiteX1" fmla="*/ 5764466 w 5764466"/>
              <a:gd name="connsiteY1" fmla="*/ 0 h 3561011"/>
              <a:gd name="connsiteX2" fmla="*/ 5764466 w 5764466"/>
              <a:gd name="connsiteY2" fmla="*/ 3561011 h 3561011"/>
              <a:gd name="connsiteX3" fmla="*/ 485258 w 5764466"/>
              <a:gd name="connsiteY3" fmla="*/ 3561011 h 3561011"/>
              <a:gd name="connsiteX4" fmla="*/ 485258 w 5764466"/>
              <a:gd name="connsiteY4" fmla="*/ 1224587 h 3561011"/>
              <a:gd name="connsiteX5" fmla="*/ 265277 w 5764466"/>
              <a:gd name="connsiteY5" fmla="*/ 1004606 h 3561011"/>
              <a:gd name="connsiteX6" fmla="*/ 0 w 5764466"/>
              <a:gd name="connsiteY6" fmla="*/ 1004606 h 3561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4466" h="3561011">
                <a:moveTo>
                  <a:pt x="0" y="0"/>
                </a:moveTo>
                <a:lnTo>
                  <a:pt x="5764466" y="0"/>
                </a:lnTo>
                <a:lnTo>
                  <a:pt x="5764466" y="3561011"/>
                </a:lnTo>
                <a:lnTo>
                  <a:pt x="485258" y="3561011"/>
                </a:lnTo>
                <a:lnTo>
                  <a:pt x="485258" y="1224587"/>
                </a:lnTo>
                <a:cubicBezTo>
                  <a:pt x="485258" y="1103095"/>
                  <a:pt x="386769" y="1004606"/>
                  <a:pt x="265277" y="1004606"/>
                </a:cubicBezTo>
                <a:lnTo>
                  <a:pt x="0" y="1004606"/>
                </a:lnTo>
                <a:close/>
              </a:path>
            </a:pathLst>
          </a:custGeom>
          <a:solidFill>
            <a:schemeClr val="bg1"/>
          </a:solidFill>
        </p:spPr>
        <p:txBody>
          <a:bodyPr wrap="square" bIns="1005840" anchor="ctr">
            <a:noAutofit/>
          </a:bodyPr>
          <a:lstStyle>
            <a:lvl1pPr marL="0" indent="0" algn="ctr">
              <a:buNone/>
              <a:defRPr>
                <a:solidFill>
                  <a:schemeClr val="accent5"/>
                </a:solidFill>
              </a:defRPr>
            </a:lvl1pPr>
          </a:lstStyle>
          <a:p>
            <a:r>
              <a:rPr lang="en-US"/>
              <a:t>Click icon to insert image</a:t>
            </a:r>
          </a:p>
        </p:txBody>
      </p:sp>
      <p:sp>
        <p:nvSpPr>
          <p:cNvPr id="17" name="Rectangle: Rounded Corners 16">
            <a:extLst>
              <a:ext uri="{FF2B5EF4-FFF2-40B4-BE49-F238E27FC236}">
                <a16:creationId xmlns:a16="http://schemas.microsoft.com/office/drawing/2014/main" id="{9415DB2F-05CD-0966-1573-DC90EF8A2483}"/>
              </a:ext>
            </a:extLst>
          </p:cNvPr>
          <p:cNvSpPr/>
          <p:nvPr userDrawn="1"/>
        </p:nvSpPr>
        <p:spPr>
          <a:xfrm>
            <a:off x="4473115" y="2966990"/>
            <a:ext cx="1399048" cy="2985728"/>
          </a:xfrm>
          <a:prstGeom prst="roundRect">
            <a:avLst>
              <a:gd name="adj" fmla="val 12876"/>
            </a:avLst>
          </a:prstGeom>
          <a:solidFill>
            <a:srgbClr val="0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pic>
        <p:nvPicPr>
          <p:cNvPr id="4" name="Picture 3" descr="A black cell phone with a black screen&#10;&#10;AI-generated content may be incorrect.">
            <a:extLst>
              <a:ext uri="{FF2B5EF4-FFF2-40B4-BE49-F238E27FC236}">
                <a16:creationId xmlns:a16="http://schemas.microsoft.com/office/drawing/2014/main" id="{94895462-5684-3324-8215-AF5568944F48}"/>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4431245" y="2928088"/>
            <a:ext cx="1508215" cy="3065462"/>
          </a:xfrm>
          <a:prstGeom prst="rect">
            <a:avLst/>
          </a:prstGeom>
        </p:spPr>
      </p:pic>
      <p:sp>
        <p:nvSpPr>
          <p:cNvPr id="6" name="Picture Placeholder 7">
            <a:extLst>
              <a:ext uri="{FF2B5EF4-FFF2-40B4-BE49-F238E27FC236}">
                <a16:creationId xmlns:a16="http://schemas.microsoft.com/office/drawing/2014/main" id="{3F562582-852D-9D68-54EA-151B5402FFE9}"/>
              </a:ext>
            </a:extLst>
          </p:cNvPr>
          <p:cNvSpPr>
            <a:spLocks noGrp="1"/>
          </p:cNvSpPr>
          <p:nvPr>
            <p:ph type="pic" sz="quarter" idx="15" hasCustomPrompt="1"/>
          </p:nvPr>
        </p:nvSpPr>
        <p:spPr>
          <a:xfrm>
            <a:off x="4506696" y="2999922"/>
            <a:ext cx="1357312" cy="2921794"/>
          </a:xfrm>
          <a:prstGeom prst="roundRect">
            <a:avLst>
              <a:gd name="adj" fmla="val 12566"/>
            </a:avLst>
          </a:prstGeom>
          <a:solidFill>
            <a:schemeClr val="bg1"/>
          </a:solidFill>
        </p:spPr>
        <p:txBody>
          <a:bodyPr bIns="1280160" anchor="ctr"/>
          <a:lstStyle>
            <a:lvl1pPr marL="0" indent="0" algn="ctr">
              <a:buNone/>
              <a:defRPr>
                <a:solidFill>
                  <a:schemeClr val="accent5"/>
                </a:solidFill>
              </a:defRPr>
            </a:lvl1pPr>
          </a:lstStyle>
          <a:p>
            <a:r>
              <a:rPr lang="en-US"/>
              <a:t>Click icon to insert image</a:t>
            </a:r>
          </a:p>
        </p:txBody>
      </p:sp>
    </p:spTree>
    <p:extLst>
      <p:ext uri="{BB962C8B-B14F-4D97-AF65-F5344CB8AC3E}">
        <p14:creationId xmlns:p14="http://schemas.microsoft.com/office/powerpoint/2010/main" val="2652784259"/>
      </p:ext>
    </p:extLst>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9_Custom Layout">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C3549D6-CFDC-BF8D-9AB9-22088061DC7C}"/>
              </a:ext>
            </a:extLst>
          </p:cNvPr>
          <p:cNvSpPr/>
          <p:nvPr userDrawn="1"/>
        </p:nvSpPr>
        <p:spPr bwMode="gray">
          <a:xfrm>
            <a:off x="533400" y="533400"/>
            <a:ext cx="11125200" cy="4772025"/>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pPr>
            <a:endParaRPr lang="en-US"/>
          </a:p>
        </p:txBody>
      </p:sp>
      <p:sp>
        <p:nvSpPr>
          <p:cNvPr id="15" name="Rectangle 14">
            <a:extLst>
              <a:ext uri="{FF2B5EF4-FFF2-40B4-BE49-F238E27FC236}">
                <a16:creationId xmlns:a16="http://schemas.microsoft.com/office/drawing/2014/main" id="{46A22504-DC92-B004-6EC0-393BB82122D5}"/>
              </a:ext>
            </a:extLst>
          </p:cNvPr>
          <p:cNvSpPr/>
          <p:nvPr userDrawn="1"/>
        </p:nvSpPr>
        <p:spPr>
          <a:xfrm>
            <a:off x="5363662" y="1908580"/>
            <a:ext cx="5903710" cy="3706695"/>
          </a:xfrm>
          <a:prstGeom prst="rect">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2" name="Title 1">
            <a:extLst>
              <a:ext uri="{FF2B5EF4-FFF2-40B4-BE49-F238E27FC236}">
                <a16:creationId xmlns:a16="http://schemas.microsoft.com/office/drawing/2014/main" id="{94743DB5-7733-1F93-82A7-C0C12037846E}"/>
              </a:ext>
            </a:extLst>
          </p:cNvPr>
          <p:cNvSpPr>
            <a:spLocks noGrp="1"/>
          </p:cNvSpPr>
          <p:nvPr>
            <p:ph type="title" hasCustomPrompt="1"/>
          </p:nvPr>
        </p:nvSpPr>
        <p:spPr>
          <a:xfrm>
            <a:off x="1051890" y="952500"/>
            <a:ext cx="3958260" cy="898708"/>
          </a:xfrm>
        </p:spPr>
        <p:txBody>
          <a:bodyPr wrap="square" rIns="0" anchor="t">
            <a:spAutoFit/>
          </a:bodyPr>
          <a:lstStyle>
            <a:lvl1pPr>
              <a:lnSpc>
                <a:spcPct val="85000"/>
              </a:lnSpc>
              <a:defRPr sz="4400" spc="-300" baseline="0">
                <a:solidFill>
                  <a:schemeClr val="tx1"/>
                </a:solidFill>
                <a:latin typeface="Bahnschrift" panose="020B0502040204020203" pitchFamily="34" charset="0"/>
              </a:defRPr>
            </a:lvl1pPr>
          </a:lstStyle>
          <a:p>
            <a:r>
              <a:rPr lang="en-US"/>
              <a:t>Click to add title</a:t>
            </a:r>
          </a:p>
        </p:txBody>
      </p:sp>
      <p:sp>
        <p:nvSpPr>
          <p:cNvPr id="12" name="Text Placeholder 5">
            <a:extLst>
              <a:ext uri="{FF2B5EF4-FFF2-40B4-BE49-F238E27FC236}">
                <a16:creationId xmlns:a16="http://schemas.microsoft.com/office/drawing/2014/main" id="{362D8FA4-D9F8-08A2-A5A0-8DEBCBF49045}"/>
              </a:ext>
            </a:extLst>
          </p:cNvPr>
          <p:cNvSpPr>
            <a:spLocks noGrp="1"/>
          </p:cNvSpPr>
          <p:nvPr>
            <p:ph type="body" sz="quarter" idx="10" hasCustomPrompt="1"/>
          </p:nvPr>
        </p:nvSpPr>
        <p:spPr>
          <a:xfrm>
            <a:off x="1051889" y="2440944"/>
            <a:ext cx="3063579" cy="1866900"/>
          </a:xfrm>
        </p:spPr>
        <p:txBody>
          <a:bodyPr tIns="274320"/>
          <a:lstStyle>
            <a:lvl1pPr marL="0" indent="0">
              <a:buClr>
                <a:schemeClr val="tx1"/>
              </a:buClr>
              <a:buFont typeface="Bahnschrift" panose="020B0604020202020204" pitchFamily="34" charset="0"/>
              <a:buNone/>
              <a:defRPr sz="2000" spc="-100" baseline="0">
                <a:solidFill>
                  <a:schemeClr val="tx1"/>
                </a:solidFill>
                <a:latin typeface="Bahnschrift" panose="020B0502040204020203" pitchFamily="34" charset="0"/>
              </a:defRPr>
            </a:lvl1pPr>
            <a:lvl2pPr marL="292100" indent="-292100">
              <a:buClr>
                <a:schemeClr val="bg1"/>
              </a:buClr>
              <a:defRPr sz="2000">
                <a:solidFill>
                  <a:schemeClr val="bg1"/>
                </a:solidFill>
                <a:latin typeface="Bahnschrift" panose="020B0502040204020203" pitchFamily="34" charset="0"/>
              </a:defRPr>
            </a:lvl2pPr>
            <a:lvl3pPr marL="292100" indent="0">
              <a:buClr>
                <a:schemeClr val="bg1"/>
              </a:buClr>
              <a:buNone/>
              <a:defRPr sz="1800">
                <a:solidFill>
                  <a:schemeClr val="bg1"/>
                </a:solidFill>
                <a:latin typeface="Bahnschrift" panose="020B0502040204020203" pitchFamily="34" charset="0"/>
              </a:defRPr>
            </a:lvl3pPr>
            <a:lvl4pPr>
              <a:buClr>
                <a:schemeClr val="bg1"/>
              </a:buClr>
              <a:defRPr sz="1800">
                <a:solidFill>
                  <a:schemeClr val="bg1"/>
                </a:solidFill>
                <a:latin typeface="Bahnschrift" panose="020B0502040204020203" pitchFamily="34" charset="0"/>
              </a:defRPr>
            </a:lvl4pPr>
            <a:lvl5pPr>
              <a:buClr>
                <a:schemeClr val="bg1"/>
              </a:buClr>
              <a:defRPr sz="1800">
                <a:solidFill>
                  <a:schemeClr val="bg1"/>
                </a:solidFill>
                <a:latin typeface="Bahnschrift" panose="020B0502040204020203" pitchFamily="34" charset="0"/>
              </a:defRPr>
            </a:lvl5pPr>
          </a:lstStyle>
          <a:p>
            <a:pPr lvl="0"/>
            <a:r>
              <a:rPr lang="en-US"/>
              <a:t>Optional subtitle or summary. Adjust placement by snapping the top of this box to bottom of title placeholder above.</a:t>
            </a:r>
          </a:p>
        </p:txBody>
      </p:sp>
      <p:pic>
        <p:nvPicPr>
          <p:cNvPr id="27" name="Picture 26" descr="A black and silver computer&#10;&#10;AI-generated content may be incorrect.">
            <a:extLst>
              <a:ext uri="{FF2B5EF4-FFF2-40B4-BE49-F238E27FC236}">
                <a16:creationId xmlns:a16="http://schemas.microsoft.com/office/drawing/2014/main" id="{02919D39-4141-B96B-7AA6-7834FB9BACD3}"/>
              </a:ext>
            </a:extLst>
          </p:cNvPr>
          <p:cNvPicPr/>
          <p:nvPr userDrawn="1"/>
        </p:nvPicPr>
        <p:blipFill>
          <a:blip r:embed="rId2">
            <a:extLst>
              <a:ext uri="{28A0092B-C50C-407E-A947-70E740481C1C}">
                <a14:useLocalDpi xmlns:a14="http://schemas.microsoft.com/office/drawing/2010/main" val="0"/>
              </a:ext>
            </a:extLst>
          </a:blip>
          <a:srcRect l="2852" t="3918" r="3023" b="7504"/>
          <a:stretch/>
        </p:blipFill>
        <p:spPr>
          <a:xfrm>
            <a:off x="4454105" y="1701817"/>
            <a:ext cx="7705609" cy="4203683"/>
          </a:xfrm>
          <a:prstGeom prst="rect">
            <a:avLst/>
          </a:prstGeom>
        </p:spPr>
      </p:pic>
      <p:sp>
        <p:nvSpPr>
          <p:cNvPr id="14" name="Picture Placeholder 13">
            <a:extLst>
              <a:ext uri="{FF2B5EF4-FFF2-40B4-BE49-F238E27FC236}">
                <a16:creationId xmlns:a16="http://schemas.microsoft.com/office/drawing/2014/main" id="{B35735FA-BD4F-3356-36EB-FB8BE967488B}"/>
              </a:ext>
            </a:extLst>
          </p:cNvPr>
          <p:cNvSpPr>
            <a:spLocks noGrp="1"/>
          </p:cNvSpPr>
          <p:nvPr>
            <p:ph type="pic" sz="quarter" idx="14" hasCustomPrompt="1"/>
          </p:nvPr>
        </p:nvSpPr>
        <p:spPr>
          <a:xfrm>
            <a:off x="5424111" y="1955798"/>
            <a:ext cx="5764466" cy="3561011"/>
          </a:xfrm>
          <a:custGeom>
            <a:avLst/>
            <a:gdLst>
              <a:gd name="connsiteX0" fmla="*/ 0 w 5764466"/>
              <a:gd name="connsiteY0" fmla="*/ 0 h 3561011"/>
              <a:gd name="connsiteX1" fmla="*/ 5764466 w 5764466"/>
              <a:gd name="connsiteY1" fmla="*/ 0 h 3561011"/>
              <a:gd name="connsiteX2" fmla="*/ 5764466 w 5764466"/>
              <a:gd name="connsiteY2" fmla="*/ 3561011 h 3561011"/>
              <a:gd name="connsiteX3" fmla="*/ 485258 w 5764466"/>
              <a:gd name="connsiteY3" fmla="*/ 3561011 h 3561011"/>
              <a:gd name="connsiteX4" fmla="*/ 485258 w 5764466"/>
              <a:gd name="connsiteY4" fmla="*/ 1224587 h 3561011"/>
              <a:gd name="connsiteX5" fmla="*/ 265277 w 5764466"/>
              <a:gd name="connsiteY5" fmla="*/ 1004606 h 3561011"/>
              <a:gd name="connsiteX6" fmla="*/ 0 w 5764466"/>
              <a:gd name="connsiteY6" fmla="*/ 1004606 h 3561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4466" h="3561011">
                <a:moveTo>
                  <a:pt x="0" y="0"/>
                </a:moveTo>
                <a:lnTo>
                  <a:pt x="5764466" y="0"/>
                </a:lnTo>
                <a:lnTo>
                  <a:pt x="5764466" y="3561011"/>
                </a:lnTo>
                <a:lnTo>
                  <a:pt x="485258" y="3561011"/>
                </a:lnTo>
                <a:lnTo>
                  <a:pt x="485258" y="1224587"/>
                </a:lnTo>
                <a:cubicBezTo>
                  <a:pt x="485258" y="1103095"/>
                  <a:pt x="386769" y="1004606"/>
                  <a:pt x="265277" y="1004606"/>
                </a:cubicBezTo>
                <a:lnTo>
                  <a:pt x="0" y="1004606"/>
                </a:lnTo>
                <a:close/>
              </a:path>
            </a:pathLst>
          </a:custGeom>
          <a:solidFill>
            <a:schemeClr val="bg1"/>
          </a:solidFill>
        </p:spPr>
        <p:txBody>
          <a:bodyPr wrap="square" bIns="1005840" anchor="ctr">
            <a:noAutofit/>
          </a:bodyPr>
          <a:lstStyle>
            <a:lvl1pPr marL="0" indent="0" algn="ctr">
              <a:buNone/>
              <a:defRPr>
                <a:solidFill>
                  <a:schemeClr val="accent5"/>
                </a:solidFill>
              </a:defRPr>
            </a:lvl1pPr>
          </a:lstStyle>
          <a:p>
            <a:r>
              <a:rPr lang="en-US"/>
              <a:t>Click icon to insert image</a:t>
            </a:r>
          </a:p>
        </p:txBody>
      </p:sp>
      <p:sp>
        <p:nvSpPr>
          <p:cNvPr id="17" name="Rectangle: Rounded Corners 16">
            <a:extLst>
              <a:ext uri="{FF2B5EF4-FFF2-40B4-BE49-F238E27FC236}">
                <a16:creationId xmlns:a16="http://schemas.microsoft.com/office/drawing/2014/main" id="{9415DB2F-05CD-0966-1573-DC90EF8A2483}"/>
              </a:ext>
            </a:extLst>
          </p:cNvPr>
          <p:cNvSpPr/>
          <p:nvPr userDrawn="1"/>
        </p:nvSpPr>
        <p:spPr>
          <a:xfrm>
            <a:off x="4473115" y="2966990"/>
            <a:ext cx="1399048" cy="2985728"/>
          </a:xfrm>
          <a:prstGeom prst="roundRect">
            <a:avLst>
              <a:gd name="adj" fmla="val 12876"/>
            </a:avLst>
          </a:prstGeom>
          <a:solidFill>
            <a:srgbClr val="0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pic>
        <p:nvPicPr>
          <p:cNvPr id="4" name="Picture 3" descr="A black cell phone with a black screen&#10;&#10;AI-generated content may be incorrect.">
            <a:extLst>
              <a:ext uri="{FF2B5EF4-FFF2-40B4-BE49-F238E27FC236}">
                <a16:creationId xmlns:a16="http://schemas.microsoft.com/office/drawing/2014/main" id="{94895462-5684-3324-8215-AF5568944F48}"/>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4431245" y="2928088"/>
            <a:ext cx="1508215" cy="3065462"/>
          </a:xfrm>
          <a:prstGeom prst="rect">
            <a:avLst/>
          </a:prstGeom>
        </p:spPr>
      </p:pic>
      <p:sp>
        <p:nvSpPr>
          <p:cNvPr id="6" name="Picture Placeholder 7">
            <a:extLst>
              <a:ext uri="{FF2B5EF4-FFF2-40B4-BE49-F238E27FC236}">
                <a16:creationId xmlns:a16="http://schemas.microsoft.com/office/drawing/2014/main" id="{3F562582-852D-9D68-54EA-151B5402FFE9}"/>
              </a:ext>
            </a:extLst>
          </p:cNvPr>
          <p:cNvSpPr>
            <a:spLocks noGrp="1"/>
          </p:cNvSpPr>
          <p:nvPr>
            <p:ph type="pic" sz="quarter" idx="15" hasCustomPrompt="1"/>
          </p:nvPr>
        </p:nvSpPr>
        <p:spPr>
          <a:xfrm>
            <a:off x="4506696" y="2999922"/>
            <a:ext cx="1357312" cy="2921794"/>
          </a:xfrm>
          <a:prstGeom prst="roundRect">
            <a:avLst>
              <a:gd name="adj" fmla="val 12566"/>
            </a:avLst>
          </a:prstGeom>
          <a:solidFill>
            <a:schemeClr val="bg1"/>
          </a:solidFill>
        </p:spPr>
        <p:txBody>
          <a:bodyPr bIns="1280160" anchor="ctr"/>
          <a:lstStyle>
            <a:lvl1pPr marL="0" indent="0" algn="ctr">
              <a:buNone/>
              <a:defRPr>
                <a:solidFill>
                  <a:schemeClr val="accent5"/>
                </a:solidFill>
              </a:defRPr>
            </a:lvl1pPr>
          </a:lstStyle>
          <a:p>
            <a:r>
              <a:rPr lang="en-US"/>
              <a:t>Click icon to insert image</a:t>
            </a:r>
          </a:p>
        </p:txBody>
      </p:sp>
    </p:spTree>
    <p:extLst>
      <p:ext uri="{BB962C8B-B14F-4D97-AF65-F5344CB8AC3E}">
        <p14:creationId xmlns:p14="http://schemas.microsoft.com/office/powerpoint/2010/main" val="3989617624"/>
      </p:ext>
    </p:extLst>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6_Custom Layout">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C3549D6-CFDC-BF8D-9AB9-22088061DC7C}"/>
              </a:ext>
            </a:extLst>
          </p:cNvPr>
          <p:cNvSpPr/>
          <p:nvPr userDrawn="1"/>
        </p:nvSpPr>
        <p:spPr>
          <a:xfrm>
            <a:off x="533400" y="533400"/>
            <a:ext cx="11125200" cy="5791200"/>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pPr>
            <a:endParaRPr lang="en-US"/>
          </a:p>
        </p:txBody>
      </p:sp>
      <p:sp>
        <p:nvSpPr>
          <p:cNvPr id="13" name="Rectangle 12">
            <a:extLst>
              <a:ext uri="{FF2B5EF4-FFF2-40B4-BE49-F238E27FC236}">
                <a16:creationId xmlns:a16="http://schemas.microsoft.com/office/drawing/2014/main" id="{CE89913D-9DC3-60EF-74E4-78E485C2B6D7}"/>
              </a:ext>
            </a:extLst>
          </p:cNvPr>
          <p:cNvSpPr/>
          <p:nvPr userDrawn="1"/>
        </p:nvSpPr>
        <p:spPr bwMode="invGray">
          <a:xfrm>
            <a:off x="533400" y="533401"/>
            <a:ext cx="11125200" cy="4557712"/>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8" name="Rectangle: Rounded Corners 7">
            <a:extLst>
              <a:ext uri="{FF2B5EF4-FFF2-40B4-BE49-F238E27FC236}">
                <a16:creationId xmlns:a16="http://schemas.microsoft.com/office/drawing/2014/main" id="{0666A3CA-989D-0E09-E0BC-CB990CA48D15}"/>
              </a:ext>
            </a:extLst>
          </p:cNvPr>
          <p:cNvSpPr/>
          <p:nvPr userDrawn="1"/>
        </p:nvSpPr>
        <p:spPr>
          <a:xfrm>
            <a:off x="7174051" y="952500"/>
            <a:ext cx="3498040" cy="4994168"/>
          </a:xfrm>
          <a:prstGeom prst="roundRect">
            <a:avLst>
              <a:gd name="adj" fmla="val 2632"/>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2" name="Title 1">
            <a:extLst>
              <a:ext uri="{FF2B5EF4-FFF2-40B4-BE49-F238E27FC236}">
                <a16:creationId xmlns:a16="http://schemas.microsoft.com/office/drawing/2014/main" id="{94743DB5-7733-1F93-82A7-C0C12037846E}"/>
              </a:ext>
            </a:extLst>
          </p:cNvPr>
          <p:cNvSpPr>
            <a:spLocks noGrp="1"/>
          </p:cNvSpPr>
          <p:nvPr>
            <p:ph type="title" hasCustomPrompt="1"/>
          </p:nvPr>
        </p:nvSpPr>
        <p:spPr>
          <a:xfrm>
            <a:off x="1051889" y="952500"/>
            <a:ext cx="5126551" cy="898708"/>
          </a:xfrm>
        </p:spPr>
        <p:txBody>
          <a:bodyPr wrap="square" rIns="0" anchor="t">
            <a:spAutoFit/>
          </a:bodyPr>
          <a:lstStyle>
            <a:lvl1pPr>
              <a:lnSpc>
                <a:spcPct val="85000"/>
              </a:lnSpc>
              <a:defRPr sz="4400" spc="-300" baseline="0">
                <a:solidFill>
                  <a:schemeClr val="bg1"/>
                </a:solidFill>
                <a:latin typeface="Bahnschrift" panose="020B0502040204020203" pitchFamily="34" charset="0"/>
              </a:defRPr>
            </a:lvl1pPr>
          </a:lstStyle>
          <a:p>
            <a:r>
              <a:rPr lang="en-US"/>
              <a:t>Click to add title</a:t>
            </a:r>
          </a:p>
        </p:txBody>
      </p:sp>
      <p:sp>
        <p:nvSpPr>
          <p:cNvPr id="12" name="Text Placeholder 5">
            <a:extLst>
              <a:ext uri="{FF2B5EF4-FFF2-40B4-BE49-F238E27FC236}">
                <a16:creationId xmlns:a16="http://schemas.microsoft.com/office/drawing/2014/main" id="{362D8FA4-D9F8-08A2-A5A0-8DEBCBF49045}"/>
              </a:ext>
            </a:extLst>
          </p:cNvPr>
          <p:cNvSpPr>
            <a:spLocks noGrp="1"/>
          </p:cNvSpPr>
          <p:nvPr>
            <p:ph type="body" sz="quarter" idx="10" hasCustomPrompt="1"/>
          </p:nvPr>
        </p:nvSpPr>
        <p:spPr>
          <a:xfrm>
            <a:off x="1051888" y="2440944"/>
            <a:ext cx="5126551" cy="1866900"/>
          </a:xfrm>
        </p:spPr>
        <p:txBody>
          <a:bodyPr tIns="274320"/>
          <a:lstStyle>
            <a:lvl1pPr marL="0" indent="0">
              <a:buClr>
                <a:schemeClr val="tx1"/>
              </a:buClr>
              <a:buFont typeface="Bahnschrift" panose="020B0604020202020204" pitchFamily="34" charset="0"/>
              <a:buNone/>
              <a:defRPr sz="2000" spc="-100" baseline="0">
                <a:solidFill>
                  <a:schemeClr val="bg1"/>
                </a:solidFill>
                <a:latin typeface="Bahnschrift" panose="020B0502040204020203" pitchFamily="34" charset="0"/>
              </a:defRPr>
            </a:lvl1pPr>
            <a:lvl2pPr marL="292100" indent="-292100">
              <a:buClr>
                <a:schemeClr val="bg1"/>
              </a:buClr>
              <a:defRPr sz="2000">
                <a:solidFill>
                  <a:schemeClr val="bg1"/>
                </a:solidFill>
                <a:latin typeface="Bahnschrift" panose="020B0502040204020203" pitchFamily="34" charset="0"/>
              </a:defRPr>
            </a:lvl2pPr>
            <a:lvl3pPr marL="292100" indent="0">
              <a:buClr>
                <a:schemeClr val="bg1"/>
              </a:buClr>
              <a:buNone/>
              <a:defRPr sz="1800">
                <a:solidFill>
                  <a:schemeClr val="bg1"/>
                </a:solidFill>
                <a:latin typeface="Bahnschrift" panose="020B0502040204020203" pitchFamily="34" charset="0"/>
              </a:defRPr>
            </a:lvl3pPr>
            <a:lvl4pPr>
              <a:buClr>
                <a:schemeClr val="bg1"/>
              </a:buClr>
              <a:defRPr sz="1800">
                <a:solidFill>
                  <a:schemeClr val="bg1"/>
                </a:solidFill>
                <a:latin typeface="Bahnschrift" panose="020B0502040204020203" pitchFamily="34" charset="0"/>
              </a:defRPr>
            </a:lvl4pPr>
            <a:lvl5pPr>
              <a:buClr>
                <a:schemeClr val="bg1"/>
              </a:buClr>
              <a:defRPr sz="1800">
                <a:solidFill>
                  <a:schemeClr val="bg1"/>
                </a:solidFill>
                <a:latin typeface="Bahnschrift" panose="020B0502040204020203" pitchFamily="34" charset="0"/>
              </a:defRPr>
            </a:lvl5pPr>
          </a:lstStyle>
          <a:p>
            <a:pPr lvl="0"/>
            <a:r>
              <a:rPr lang="en-US"/>
              <a:t>Optional subtitle or summary. Adjust placement by snapping the top of this box to bottom of title placeholder above.</a:t>
            </a:r>
          </a:p>
        </p:txBody>
      </p:sp>
      <p:pic>
        <p:nvPicPr>
          <p:cNvPr id="16" name="Picture 15" descr="A black tablet with a black screen&#10;&#10;AI-generated content may be incorrect.">
            <a:extLst>
              <a:ext uri="{FF2B5EF4-FFF2-40B4-BE49-F238E27FC236}">
                <a16:creationId xmlns:a16="http://schemas.microsoft.com/office/drawing/2014/main" id="{99DEEBC9-150F-799C-F64F-2C15D5FBA7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24484" y="829122"/>
            <a:ext cx="3797173" cy="5240923"/>
          </a:xfrm>
          <a:prstGeom prst="rect">
            <a:avLst/>
          </a:prstGeom>
        </p:spPr>
      </p:pic>
      <p:sp>
        <p:nvSpPr>
          <p:cNvPr id="10" name="Picture Placeholder 9">
            <a:extLst>
              <a:ext uri="{FF2B5EF4-FFF2-40B4-BE49-F238E27FC236}">
                <a16:creationId xmlns:a16="http://schemas.microsoft.com/office/drawing/2014/main" id="{BC9154C2-D918-4FBA-531E-FA6492649BC4}"/>
              </a:ext>
            </a:extLst>
          </p:cNvPr>
          <p:cNvSpPr>
            <a:spLocks noGrp="1"/>
          </p:cNvSpPr>
          <p:nvPr>
            <p:ph type="pic" sz="quarter" idx="11" hasCustomPrompt="1"/>
          </p:nvPr>
        </p:nvSpPr>
        <p:spPr>
          <a:xfrm>
            <a:off x="7213600" y="1006474"/>
            <a:ext cx="3428206" cy="4867275"/>
          </a:xfrm>
          <a:prstGeom prst="roundRect">
            <a:avLst>
              <a:gd name="adj" fmla="val 0"/>
            </a:avLst>
          </a:prstGeom>
          <a:solidFill>
            <a:schemeClr val="bg1"/>
          </a:solidFill>
        </p:spPr>
        <p:txBody>
          <a:bodyPr vert="horz" wrap="square" lIns="0" tIns="45720" rIns="91440" bIns="1005840" rtlCol="0" anchor="ctr">
            <a:noAutofit/>
          </a:bodyPr>
          <a:lstStyle>
            <a:lvl1pPr>
              <a:defRPr lang="en-US">
                <a:solidFill>
                  <a:schemeClr val="accent5"/>
                </a:solidFill>
              </a:defRPr>
            </a:lvl1pPr>
          </a:lstStyle>
          <a:p>
            <a:pPr marL="0" marR="0" lvl="0" indent="0" algn="ctr" defTabSz="914400" rtl="0" eaLnBrk="1" fontAlgn="auto" latinLnBrk="0" hangingPunct="1">
              <a:lnSpc>
                <a:spcPct val="100000"/>
              </a:lnSpc>
              <a:spcBef>
                <a:spcPts val="1800"/>
              </a:spcBef>
              <a:spcAft>
                <a:spcPts val="0"/>
              </a:spcAft>
              <a:buClr>
                <a:srgbClr val="000000"/>
              </a:buClr>
              <a:buSzPct val="80000"/>
              <a:buFont typeface="Wingdings" panose="05000000000000000000" pitchFamily="2" charset="2"/>
              <a:buNone/>
              <a:tabLst/>
              <a:defRPr/>
            </a:pPr>
            <a:r>
              <a:rPr lang="en-US"/>
              <a:t>Click icon to insert image </a:t>
            </a:r>
          </a:p>
        </p:txBody>
      </p:sp>
    </p:spTree>
    <p:extLst>
      <p:ext uri="{BB962C8B-B14F-4D97-AF65-F5344CB8AC3E}">
        <p14:creationId xmlns:p14="http://schemas.microsoft.com/office/powerpoint/2010/main" val="77191051"/>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F9DB2D7-7681-8372-95AD-407A73E2D1BE}"/>
              </a:ext>
            </a:extLst>
          </p:cNvPr>
          <p:cNvSpPr/>
          <p:nvPr userDrawn="1"/>
        </p:nvSpPr>
        <p:spPr bwMode="ltGray">
          <a:xfrm>
            <a:off x="0" y="1"/>
            <a:ext cx="12192000" cy="2880359"/>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28600" tIns="182880" rIns="182880" rtlCol="0" anchor="t" anchorCtr="0"/>
          <a:lstStyle/>
          <a:p>
            <a:pPr>
              <a:lnSpc>
                <a:spcPct val="90000"/>
              </a:lnSpc>
            </a:pPr>
            <a:endParaRPr sz="2000">
              <a:solidFill>
                <a:schemeClr val="tx1"/>
              </a:solidFill>
            </a:endParaRPr>
          </a:p>
        </p:txBody>
      </p:sp>
      <p:sp>
        <p:nvSpPr>
          <p:cNvPr id="7" name="Rectangle 6">
            <a:extLst>
              <a:ext uri="{FF2B5EF4-FFF2-40B4-BE49-F238E27FC236}">
                <a16:creationId xmlns:a16="http://schemas.microsoft.com/office/drawing/2014/main" id="{F02B3FFE-FD5C-8B61-D2B8-D01AE8351764}"/>
              </a:ext>
            </a:extLst>
          </p:cNvPr>
          <p:cNvSpPr/>
          <p:nvPr userDrawn="1"/>
        </p:nvSpPr>
        <p:spPr>
          <a:xfrm>
            <a:off x="0" y="2880360"/>
            <a:ext cx="12191999" cy="3977640"/>
          </a:xfrm>
          <a:prstGeom prst="rect">
            <a:avLst/>
          </a:prstGeom>
          <a:solidFill>
            <a:schemeClr val="tx1">
              <a:alpha val="7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pPr>
            <a:endParaRPr lang="en-US"/>
          </a:p>
        </p:txBody>
      </p:sp>
      <p:sp>
        <p:nvSpPr>
          <p:cNvPr id="10" name="Text Placeholder 9">
            <a:extLst>
              <a:ext uri="{FF2B5EF4-FFF2-40B4-BE49-F238E27FC236}">
                <a16:creationId xmlns:a16="http://schemas.microsoft.com/office/drawing/2014/main" id="{A586766D-5EB0-6720-9DFD-CEEA5C29277F}"/>
              </a:ext>
            </a:extLst>
          </p:cNvPr>
          <p:cNvSpPr>
            <a:spLocks noGrp="1"/>
          </p:cNvSpPr>
          <p:nvPr>
            <p:ph type="body" sz="quarter" idx="10" hasCustomPrompt="1"/>
          </p:nvPr>
        </p:nvSpPr>
        <p:spPr>
          <a:xfrm>
            <a:off x="533400" y="1309741"/>
            <a:ext cx="11125200" cy="5014859"/>
          </a:xfrm>
          <a:solidFill>
            <a:schemeClr val="bg1"/>
          </a:solidFill>
        </p:spPr>
        <p:txBody>
          <a:bodyPr lIns="182880" tIns="182880" rIns="274320" bIns="182880"/>
          <a:lstStyle>
            <a:lvl1pPr marL="0" indent="0">
              <a:buNone/>
              <a:defRPr/>
            </a:lvl1pPr>
          </a:lstStyle>
          <a:p>
            <a:pPr lvl="0"/>
            <a:r>
              <a:rPr lang="en-US"/>
              <a:t> </a:t>
            </a:r>
            <a:endParaRPr/>
          </a:p>
        </p:txBody>
      </p:sp>
      <p:sp>
        <p:nvSpPr>
          <p:cNvPr id="11" name="Title 10">
            <a:extLst>
              <a:ext uri="{FF2B5EF4-FFF2-40B4-BE49-F238E27FC236}">
                <a16:creationId xmlns:a16="http://schemas.microsoft.com/office/drawing/2014/main" id="{0FCE5FA8-DE24-4E07-37C6-A5151F5E7886}"/>
              </a:ext>
            </a:extLst>
          </p:cNvPr>
          <p:cNvSpPr>
            <a:spLocks noGrp="1"/>
          </p:cNvSpPr>
          <p:nvPr>
            <p:ph type="title"/>
          </p:nvPr>
        </p:nvSpPr>
        <p:spPr>
          <a:xfrm>
            <a:off x="533400" y="457200"/>
            <a:ext cx="11125200" cy="852541"/>
          </a:xfrm>
        </p:spPr>
        <p:txBody>
          <a:bodyPr bIns="228600"/>
          <a:lstStyle>
            <a:lvl1pPr>
              <a:lnSpc>
                <a:spcPct val="85000"/>
              </a:lnSpc>
              <a:defRPr sz="4400" spc="-300" baseline="0">
                <a:solidFill>
                  <a:schemeClr val="bg1"/>
                </a:solidFill>
                <a:latin typeface="Bahnschrift" panose="020B0502040204020203" pitchFamily="34" charset="0"/>
              </a:defRPr>
            </a:lvl1pPr>
          </a:lstStyle>
          <a:p>
            <a:r>
              <a:rPr lang="en-US"/>
              <a:t>Click to edit Master title style</a:t>
            </a:r>
          </a:p>
        </p:txBody>
      </p:sp>
      <p:pic>
        <p:nvPicPr>
          <p:cNvPr id="2" name="svg logo">
            <a:extLst>
              <a:ext uri="{FF2B5EF4-FFF2-40B4-BE49-F238E27FC236}">
                <a16:creationId xmlns:a16="http://schemas.microsoft.com/office/drawing/2014/main" id="{3708316D-A5CC-81AE-363B-5AC3D5E0599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1129608" y="6448174"/>
            <a:ext cx="528992" cy="265531"/>
          </a:xfrm>
          <a:prstGeom prst="rect">
            <a:avLst/>
          </a:prstGeom>
        </p:spPr>
      </p:pic>
    </p:spTree>
    <p:extLst>
      <p:ext uri="{BB962C8B-B14F-4D97-AF65-F5344CB8AC3E}">
        <p14:creationId xmlns:p14="http://schemas.microsoft.com/office/powerpoint/2010/main" val="17304030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F9DB2D7-7681-8372-95AD-407A73E2D1BE}"/>
              </a:ext>
            </a:extLst>
          </p:cNvPr>
          <p:cNvSpPr/>
          <p:nvPr userDrawn="1"/>
        </p:nvSpPr>
        <p:spPr bwMode="ltGray">
          <a:xfrm>
            <a:off x="0" y="1"/>
            <a:ext cx="12192000" cy="2880359"/>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28600" tIns="182880" rIns="182880" rtlCol="0" anchor="t" anchorCtr="0"/>
          <a:lstStyle/>
          <a:p>
            <a:pPr>
              <a:lnSpc>
                <a:spcPct val="90000"/>
              </a:lnSpc>
            </a:pPr>
            <a:endParaRPr sz="2000">
              <a:solidFill>
                <a:schemeClr val="tx1"/>
              </a:solidFill>
            </a:endParaRPr>
          </a:p>
        </p:txBody>
      </p:sp>
      <p:sp>
        <p:nvSpPr>
          <p:cNvPr id="7" name="Rectangle 6">
            <a:extLst>
              <a:ext uri="{FF2B5EF4-FFF2-40B4-BE49-F238E27FC236}">
                <a16:creationId xmlns:a16="http://schemas.microsoft.com/office/drawing/2014/main" id="{F02B3FFE-FD5C-8B61-D2B8-D01AE8351764}"/>
              </a:ext>
            </a:extLst>
          </p:cNvPr>
          <p:cNvSpPr/>
          <p:nvPr userDrawn="1"/>
        </p:nvSpPr>
        <p:spPr>
          <a:xfrm>
            <a:off x="0" y="2880360"/>
            <a:ext cx="12191999" cy="3977640"/>
          </a:xfrm>
          <a:prstGeom prst="rect">
            <a:avLst/>
          </a:prstGeom>
          <a:solidFill>
            <a:schemeClr val="tx1">
              <a:alpha val="7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pPr>
            <a:endParaRPr lang="en-US"/>
          </a:p>
        </p:txBody>
      </p:sp>
      <p:sp>
        <p:nvSpPr>
          <p:cNvPr id="10" name="Text Placeholder 9">
            <a:extLst>
              <a:ext uri="{FF2B5EF4-FFF2-40B4-BE49-F238E27FC236}">
                <a16:creationId xmlns:a16="http://schemas.microsoft.com/office/drawing/2014/main" id="{A586766D-5EB0-6720-9DFD-CEEA5C29277F}"/>
              </a:ext>
            </a:extLst>
          </p:cNvPr>
          <p:cNvSpPr>
            <a:spLocks noGrp="1"/>
          </p:cNvSpPr>
          <p:nvPr>
            <p:ph type="body" sz="quarter" idx="10" hasCustomPrompt="1"/>
          </p:nvPr>
        </p:nvSpPr>
        <p:spPr>
          <a:xfrm>
            <a:off x="533400" y="1309741"/>
            <a:ext cx="11125200" cy="5014859"/>
          </a:xfrm>
          <a:solidFill>
            <a:schemeClr val="bg1"/>
          </a:solidFill>
        </p:spPr>
        <p:txBody>
          <a:bodyPr lIns="182880" tIns="182880" rIns="274320" bIns="182880"/>
          <a:lstStyle>
            <a:lvl1pPr marL="0" indent="0">
              <a:buNone/>
              <a:defRPr/>
            </a:lvl1pPr>
          </a:lstStyle>
          <a:p>
            <a:pPr lvl="0"/>
            <a:r>
              <a:rPr lang="en-US"/>
              <a:t> </a:t>
            </a:r>
            <a:endParaRPr/>
          </a:p>
        </p:txBody>
      </p:sp>
      <p:sp>
        <p:nvSpPr>
          <p:cNvPr id="11" name="Title 10">
            <a:extLst>
              <a:ext uri="{FF2B5EF4-FFF2-40B4-BE49-F238E27FC236}">
                <a16:creationId xmlns:a16="http://schemas.microsoft.com/office/drawing/2014/main" id="{0FCE5FA8-DE24-4E07-37C6-A5151F5E7886}"/>
              </a:ext>
            </a:extLst>
          </p:cNvPr>
          <p:cNvSpPr>
            <a:spLocks noGrp="1"/>
          </p:cNvSpPr>
          <p:nvPr>
            <p:ph type="title"/>
          </p:nvPr>
        </p:nvSpPr>
        <p:spPr>
          <a:xfrm>
            <a:off x="533400" y="457200"/>
            <a:ext cx="11125200" cy="852541"/>
          </a:xfrm>
        </p:spPr>
        <p:txBody>
          <a:bodyPr bIns="228600"/>
          <a:lstStyle>
            <a:lvl1pPr>
              <a:lnSpc>
                <a:spcPct val="85000"/>
              </a:lnSpc>
              <a:defRPr sz="4400" spc="-300" baseline="0">
                <a:solidFill>
                  <a:schemeClr val="bg1"/>
                </a:solidFill>
                <a:latin typeface="Bahnschrift" panose="020B0502040204020203" pitchFamily="34" charset="0"/>
              </a:defRPr>
            </a:lvl1pPr>
          </a:lstStyle>
          <a:p>
            <a:r>
              <a:rPr lang="en-US"/>
              <a:t>Click to edit Master title style</a:t>
            </a:r>
          </a:p>
        </p:txBody>
      </p:sp>
      <p:pic>
        <p:nvPicPr>
          <p:cNvPr id="2" name="svg logo">
            <a:extLst>
              <a:ext uri="{FF2B5EF4-FFF2-40B4-BE49-F238E27FC236}">
                <a16:creationId xmlns:a16="http://schemas.microsoft.com/office/drawing/2014/main" id="{3708316D-A5CC-81AE-363B-5AC3D5E05992}"/>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1129608" y="6448174"/>
            <a:ext cx="528992" cy="265531"/>
          </a:xfrm>
          <a:prstGeom prst="rect">
            <a:avLst/>
          </a:prstGeom>
        </p:spPr>
      </p:pic>
      <p:sp>
        <p:nvSpPr>
          <p:cNvPr id="4" name="Text Placeholder 3">
            <a:extLst>
              <a:ext uri="{FF2B5EF4-FFF2-40B4-BE49-F238E27FC236}">
                <a16:creationId xmlns:a16="http://schemas.microsoft.com/office/drawing/2014/main" id="{89257DA3-5651-2A92-97C5-B52661736B58}"/>
              </a:ext>
            </a:extLst>
          </p:cNvPr>
          <p:cNvSpPr>
            <a:spLocks noGrp="1"/>
          </p:cNvSpPr>
          <p:nvPr>
            <p:ph type="body" sz="quarter" idx="11" hasCustomPrompt="1"/>
          </p:nvPr>
        </p:nvSpPr>
        <p:spPr>
          <a:xfrm>
            <a:off x="1143831" y="1703388"/>
            <a:ext cx="9904339" cy="503237"/>
          </a:xfrm>
        </p:spPr>
        <p:txBody>
          <a:bodyPr/>
          <a:lstStyle>
            <a:lvl1pPr marL="0" indent="0">
              <a:buNone/>
              <a:defRPr b="1">
                <a:solidFill>
                  <a:srgbClr val="FF6600"/>
                </a:solidFill>
              </a:defRPr>
            </a:lvl1pPr>
            <a:lvl2pPr marL="320040" indent="0">
              <a:buNone/>
              <a:defRPr/>
            </a:lvl2pPr>
          </a:lstStyle>
          <a:p>
            <a:pPr lvl="0"/>
            <a:r>
              <a:rPr lang="en-US"/>
              <a:t>Click to insert chart or table title</a:t>
            </a:r>
          </a:p>
        </p:txBody>
      </p:sp>
    </p:spTree>
    <p:extLst>
      <p:ext uri="{BB962C8B-B14F-4D97-AF65-F5344CB8AC3E}">
        <p14:creationId xmlns:p14="http://schemas.microsoft.com/office/powerpoint/2010/main" val="1913027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Statement Slide_4">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16B9956-60FA-8C11-063C-5139E37F7D01}"/>
              </a:ext>
            </a:extLst>
          </p:cNvPr>
          <p:cNvSpPr/>
          <p:nvPr/>
        </p:nvSpPr>
        <p:spPr>
          <a:xfrm>
            <a:off x="533400" y="533400"/>
            <a:ext cx="11125200" cy="5791200"/>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b="0" i="0">
              <a:latin typeface="Arial" panose="020B0604020202020204" pitchFamily="34" charset="0"/>
            </a:endParaRPr>
          </a:p>
        </p:txBody>
      </p:sp>
      <p:sp>
        <p:nvSpPr>
          <p:cNvPr id="7" name="Do not remove" hidden="1">
            <a:extLst>
              <a:ext uri="{FF2B5EF4-FFF2-40B4-BE49-F238E27FC236}">
                <a16:creationId xmlns:a16="http://schemas.microsoft.com/office/drawing/2014/main" id="{A48235AD-CFDA-EBBA-4A7A-ACE6CD00BA71}"/>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b="0" i="0">
              <a:latin typeface="Arial" panose="020B0604020202020204" pitchFamily="34" charset="0"/>
            </a:endParaRPr>
          </a:p>
        </p:txBody>
      </p:sp>
      <p:grpSp>
        <p:nvGrpSpPr>
          <p:cNvPr id="4" name="Group 3">
            <a:extLst>
              <a:ext uri="{FF2B5EF4-FFF2-40B4-BE49-F238E27FC236}">
                <a16:creationId xmlns:a16="http://schemas.microsoft.com/office/drawing/2014/main" id="{BF942E1B-66D2-A24E-31CE-91AD0B8859DA}"/>
              </a:ext>
            </a:extLst>
          </p:cNvPr>
          <p:cNvGrpSpPr/>
          <p:nvPr/>
        </p:nvGrpSpPr>
        <p:grpSpPr bwMode="white">
          <a:xfrm>
            <a:off x="6007100" y="1212850"/>
            <a:ext cx="5289550" cy="4610100"/>
            <a:chOff x="6096000" y="1219200"/>
            <a:chExt cx="5289550" cy="4610100"/>
          </a:xfrm>
        </p:grpSpPr>
        <p:sp>
          <p:nvSpPr>
            <p:cNvPr id="5" name="Rectangle 4">
              <a:extLst>
                <a:ext uri="{FF2B5EF4-FFF2-40B4-BE49-F238E27FC236}">
                  <a16:creationId xmlns:a16="http://schemas.microsoft.com/office/drawing/2014/main" id="{8F36869A-9085-0EB9-FDF8-D1FDC4785809}"/>
                </a:ext>
              </a:extLst>
            </p:cNvPr>
            <p:cNvSpPr/>
            <p:nvPr/>
          </p:nvSpPr>
          <p:spPr bwMode="white">
            <a:xfrm>
              <a:off x="6292850" y="1409700"/>
              <a:ext cx="5092700" cy="4419600"/>
            </a:xfrm>
            <a:prstGeom prst="rect">
              <a:avLst/>
            </a:prstGeom>
            <a:solidFill>
              <a:srgbClr val="FF00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9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 name="Rectangle 5">
              <a:extLst>
                <a:ext uri="{FF2B5EF4-FFF2-40B4-BE49-F238E27FC236}">
                  <a16:creationId xmlns:a16="http://schemas.microsoft.com/office/drawing/2014/main" id="{1EFA3CF0-D4A5-0A0B-CA92-1727523F59B6}"/>
                </a:ext>
              </a:extLst>
            </p:cNvPr>
            <p:cNvSpPr/>
            <p:nvPr/>
          </p:nvSpPr>
          <p:spPr bwMode="white">
            <a:xfrm>
              <a:off x="6096000" y="1219200"/>
              <a:ext cx="5092700" cy="4419600"/>
            </a:xfrm>
            <a:prstGeom prst="rect">
              <a:avLst/>
            </a:prstGeom>
            <a:solidFill>
              <a:srgbClr val="7B197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9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sp>
        <p:nvSpPr>
          <p:cNvPr id="2" name="Title 1"/>
          <p:cNvSpPr>
            <a:spLocks noGrp="1"/>
          </p:cNvSpPr>
          <p:nvPr>
            <p:ph type="ctrTitle" hasCustomPrompt="1"/>
          </p:nvPr>
        </p:nvSpPr>
        <p:spPr>
          <a:xfrm>
            <a:off x="1003301" y="1098550"/>
            <a:ext cx="4470400" cy="4610100"/>
          </a:xfrm>
        </p:spPr>
        <p:txBody>
          <a:bodyPr lIns="0" tIns="0" rIns="0" bIns="0" anchor="ctr">
            <a:noAutofit/>
          </a:bodyPr>
          <a:lstStyle>
            <a:lvl1pPr algn="l">
              <a:lnSpc>
                <a:spcPct val="90000"/>
              </a:lnSpc>
              <a:spcBef>
                <a:spcPts val="1200"/>
              </a:spcBef>
              <a:defRPr sz="4400" b="0" i="0" spc="0" baseline="0">
                <a:solidFill>
                  <a:srgbClr val="7B1979"/>
                </a:solidFill>
                <a:latin typeface="Arial" panose="020B0604020202020204" pitchFamily="34" charset="0"/>
                <a:ea typeface="AIB Case" panose="020B0504000000000000" pitchFamily="34" charset="0"/>
              </a:defRPr>
            </a:lvl1pPr>
          </a:lstStyle>
          <a:p>
            <a:r>
              <a:rPr lang="en-US"/>
              <a:t>Statement</a:t>
            </a:r>
            <a:r>
              <a:t>,</a:t>
            </a:r>
            <a:r>
              <a:rPr lang="en-US"/>
              <a:t>44</a:t>
            </a:r>
            <a:r>
              <a:t>pt</a:t>
            </a:r>
          </a:p>
        </p:txBody>
      </p:sp>
      <p:sp>
        <p:nvSpPr>
          <p:cNvPr id="3" name="Subtitle 2"/>
          <p:cNvSpPr>
            <a:spLocks noGrp="1"/>
          </p:cNvSpPr>
          <p:nvPr>
            <p:ph type="subTitle" idx="1" hasCustomPrompt="1"/>
          </p:nvPr>
        </p:nvSpPr>
        <p:spPr>
          <a:xfrm>
            <a:off x="6464300" y="1645812"/>
            <a:ext cx="4102100" cy="3515577"/>
          </a:xfrm>
        </p:spPr>
        <p:txBody>
          <a:bodyPr lIns="0" tIns="0" rIns="0" bIns="0" anchor="ctr">
            <a:noAutofit/>
          </a:bodyPr>
          <a:lstStyle>
            <a:lvl1pPr marL="0" indent="0" algn="l">
              <a:lnSpc>
                <a:spcPct val="100000"/>
              </a:lnSpc>
              <a:spcBef>
                <a:spcPts val="1800"/>
              </a:spcBef>
              <a:buNone/>
              <a:defRPr sz="2800" b="0" i="0" baseline="0">
                <a:solidFill>
                  <a:srgbClr val="FFFFFF"/>
                </a:solidFill>
                <a:latin typeface="Arial" panose="020B0604020202020204" pitchFamily="34" charset="0"/>
                <a:ea typeface="AIB Case" panose="020B0504000000000000"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Subordinate statement</a:t>
            </a:r>
            <a:r>
              <a:t>,</a:t>
            </a:r>
            <a:br>
              <a:rPr lang="en-US"/>
            </a:br>
            <a:r>
              <a:rPr lang="en-US"/>
              <a:t>28</a:t>
            </a:r>
            <a:r>
              <a:t>pt</a:t>
            </a:r>
            <a:r>
              <a:rPr lang="en-US"/>
              <a:t>s.</a:t>
            </a:r>
            <a:endParaRPr/>
          </a:p>
        </p:txBody>
      </p:sp>
      <p:pic>
        <p:nvPicPr>
          <p:cNvPr id="8" name="Picture 7" descr="A purple letter on a black background&#10;&#10;AI-generated content may be incorrect.">
            <a:extLst>
              <a:ext uri="{FF2B5EF4-FFF2-40B4-BE49-F238E27FC236}">
                <a16:creationId xmlns:a16="http://schemas.microsoft.com/office/drawing/2014/main" id="{2DE77FA7-AF20-CFBD-27E5-A19C61E37A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4081" y="6442650"/>
            <a:ext cx="1675301" cy="222815"/>
          </a:xfrm>
          <a:prstGeom prst="rect">
            <a:avLst/>
          </a:prstGeom>
        </p:spPr>
      </p:pic>
    </p:spTree>
    <p:extLst>
      <p:ext uri="{BB962C8B-B14F-4D97-AF65-F5344CB8AC3E}">
        <p14:creationId xmlns:p14="http://schemas.microsoft.com/office/powerpoint/2010/main" val="3369440885"/>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3_4 Interlocking Text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CCE4EE1-D482-4196-F24C-9B76E7979E6C}"/>
              </a:ext>
            </a:extLst>
          </p:cNvPr>
          <p:cNvSpPr/>
          <p:nvPr userDrawn="1"/>
        </p:nvSpPr>
        <p:spPr bwMode="ltGray">
          <a:xfrm>
            <a:off x="0" y="1"/>
            <a:ext cx="12192000" cy="2880359"/>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28600" tIns="182880" rIns="182880" rtlCol="0" anchor="t" anchorCtr="0"/>
          <a:lstStyle/>
          <a:p>
            <a:pPr>
              <a:lnSpc>
                <a:spcPct val="90000"/>
              </a:lnSpc>
            </a:pPr>
            <a:endParaRPr sz="2000">
              <a:solidFill>
                <a:schemeClr val="tx1"/>
              </a:solidFill>
            </a:endParaRPr>
          </a:p>
        </p:txBody>
      </p:sp>
      <p:sp>
        <p:nvSpPr>
          <p:cNvPr id="4" name="Rectangle 3">
            <a:extLst>
              <a:ext uri="{FF2B5EF4-FFF2-40B4-BE49-F238E27FC236}">
                <a16:creationId xmlns:a16="http://schemas.microsoft.com/office/drawing/2014/main" id="{1F809A97-F81C-EA12-85B3-533EA9103049}"/>
              </a:ext>
            </a:extLst>
          </p:cNvPr>
          <p:cNvSpPr/>
          <p:nvPr userDrawn="1"/>
        </p:nvSpPr>
        <p:spPr>
          <a:xfrm>
            <a:off x="0" y="2878098"/>
            <a:ext cx="12191999" cy="3979902"/>
          </a:xfrm>
          <a:prstGeom prst="rect">
            <a:avLst/>
          </a:prstGeom>
          <a:solidFill>
            <a:schemeClr val="tx1">
              <a:alpha val="7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pPr>
            <a:endParaRPr lang="en-US"/>
          </a:p>
        </p:txBody>
      </p:sp>
      <p:pic>
        <p:nvPicPr>
          <p:cNvPr id="5" name="svg logo">
            <a:extLst>
              <a:ext uri="{FF2B5EF4-FFF2-40B4-BE49-F238E27FC236}">
                <a16:creationId xmlns:a16="http://schemas.microsoft.com/office/drawing/2014/main" id="{C9170C05-64E2-218B-B4DD-0C0A4CDB6AD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1129608" y="6448174"/>
            <a:ext cx="528992" cy="265531"/>
          </a:xfrm>
          <a:prstGeom prst="rect">
            <a:avLst/>
          </a:prstGeom>
        </p:spPr>
      </p:pic>
      <p:sp>
        <p:nvSpPr>
          <p:cNvPr id="2" name="Title 1"/>
          <p:cNvSpPr>
            <a:spLocks noGrp="1"/>
          </p:cNvSpPr>
          <p:nvPr>
            <p:ph type="title"/>
          </p:nvPr>
        </p:nvSpPr>
        <p:spPr>
          <a:xfrm>
            <a:off x="533402" y="457200"/>
            <a:ext cx="11125198" cy="852541"/>
          </a:xfrm>
        </p:spPr>
        <p:txBody>
          <a:bodyPr bIns="228600"/>
          <a:lstStyle>
            <a:lvl1pPr>
              <a:lnSpc>
                <a:spcPct val="85000"/>
              </a:lnSpc>
              <a:defRPr sz="4400" b="0" i="0" spc="-300" baseline="0">
                <a:solidFill>
                  <a:srgbClr val="FFFFFF"/>
                </a:solidFill>
                <a:latin typeface="Bahnschrift" panose="020B0502040204020203" pitchFamily="34" charset="0"/>
              </a:defRPr>
            </a:lvl1pPr>
          </a:lstStyle>
          <a:p>
            <a:r>
              <a:rPr lang="en-US"/>
              <a:t>Click to edit Master title style</a:t>
            </a:r>
            <a:endParaRPr/>
          </a:p>
        </p:txBody>
      </p:sp>
      <p:sp>
        <p:nvSpPr>
          <p:cNvPr id="73" name="Text Placeholder 7"/>
          <p:cNvSpPr>
            <a:spLocks noGrp="1"/>
          </p:cNvSpPr>
          <p:nvPr>
            <p:ph type="body" sz="quarter" idx="50" hasCustomPrompt="1"/>
          </p:nvPr>
        </p:nvSpPr>
        <p:spPr bwMode="white">
          <a:xfrm>
            <a:off x="533401" y="1309741"/>
            <a:ext cx="5431878" cy="5014859"/>
          </a:xfrm>
          <a:solidFill>
            <a:srgbClr val="FFFFFF"/>
          </a:solidFill>
          <a:ln>
            <a:noFill/>
          </a:ln>
          <a:effectLst/>
        </p:spPr>
        <p:txBody>
          <a:bodyPr lIns="228600" tIns="182880" rIns="228600" anchor="t" anchorCtr="0">
            <a:noAutofit/>
          </a:bodyPr>
          <a:lstStyle>
            <a:lvl1pPr marL="0" indent="0">
              <a:spcAft>
                <a:spcPts val="600"/>
              </a:spcAft>
              <a:buSzPct val="100000"/>
              <a:buFont typeface="Arial" panose="020B0604020202020204" pitchFamily="34" charset="0"/>
              <a:buChar char="​"/>
              <a:defRPr sz="2000" b="1" i="0" baseline="0">
                <a:solidFill>
                  <a:srgbClr val="FF6600"/>
                </a:solidFill>
              </a:defRPr>
            </a:lvl1pPr>
            <a:lvl2pPr marL="177800" indent="-177800">
              <a:spcBef>
                <a:spcPts val="1200"/>
              </a:spcBef>
              <a:defRPr sz="1800" b="0" i="0" baseline="0">
                <a:solidFill>
                  <a:srgbClr val="000000"/>
                </a:solidFill>
              </a:defRPr>
            </a:lvl2pPr>
            <a:lvl3pPr marL="342900" indent="-165100">
              <a:defRPr sz="1800" b="0" i="0" baseline="0">
                <a:solidFill>
                  <a:srgbClr val="000000"/>
                </a:solidFill>
              </a:defRPr>
            </a:lvl3pPr>
            <a:lvl4pPr marL="1143000" indent="-182880">
              <a:defRPr sz="1100"/>
            </a:lvl4pPr>
            <a:lvl5pPr marL="1463040" indent="-182880">
              <a:defRPr sz="1100"/>
            </a:lvl5pPr>
          </a:lstStyle>
          <a:p>
            <a:r>
              <a:rPr lang="en-US"/>
              <a:t>Column header in sentence case – press Enter then Tab for bulleted text</a:t>
            </a:r>
          </a:p>
          <a:p>
            <a:pPr lvl="1"/>
            <a:r>
              <a:rPr lang="en-US"/>
              <a:t>Bulleted text</a:t>
            </a:r>
            <a:endParaRPr/>
          </a:p>
          <a:p>
            <a:pPr lvl="2"/>
            <a:r>
              <a:t>Third level</a:t>
            </a:r>
          </a:p>
        </p:txBody>
      </p:sp>
      <p:sp>
        <p:nvSpPr>
          <p:cNvPr id="3" name="Text Placeholder 7">
            <a:extLst>
              <a:ext uri="{FF2B5EF4-FFF2-40B4-BE49-F238E27FC236}">
                <a16:creationId xmlns:a16="http://schemas.microsoft.com/office/drawing/2014/main" id="{4A3C0D89-FF68-988D-2B9A-807BF12E8BE1}"/>
              </a:ext>
            </a:extLst>
          </p:cNvPr>
          <p:cNvSpPr>
            <a:spLocks noGrp="1"/>
          </p:cNvSpPr>
          <p:nvPr>
            <p:ph type="body" sz="quarter" idx="51" hasCustomPrompt="1"/>
          </p:nvPr>
        </p:nvSpPr>
        <p:spPr bwMode="white">
          <a:xfrm>
            <a:off x="6226721" y="1309741"/>
            <a:ext cx="5431879" cy="5014859"/>
          </a:xfrm>
          <a:solidFill>
            <a:srgbClr val="FFFFFF"/>
          </a:solidFill>
          <a:ln>
            <a:noFill/>
          </a:ln>
          <a:effectLst/>
        </p:spPr>
        <p:txBody>
          <a:bodyPr lIns="228600" tIns="182880" rIns="228600" anchor="t" anchorCtr="0">
            <a:noAutofit/>
          </a:bodyPr>
          <a:lstStyle>
            <a:lvl1pPr marL="0" indent="0">
              <a:spcAft>
                <a:spcPts val="600"/>
              </a:spcAft>
              <a:buSzPct val="100000"/>
              <a:buFont typeface="Arial" panose="020B0604020202020204" pitchFamily="34" charset="0"/>
              <a:buChar char="​"/>
              <a:defRPr sz="2000" b="1" i="0" baseline="0">
                <a:solidFill>
                  <a:srgbClr val="FF6600"/>
                </a:solidFill>
              </a:defRPr>
            </a:lvl1pPr>
            <a:lvl2pPr marL="177800" indent="-177800">
              <a:spcBef>
                <a:spcPts val="1200"/>
              </a:spcBef>
              <a:defRPr sz="1800" b="0" i="0" baseline="0">
                <a:solidFill>
                  <a:srgbClr val="000000"/>
                </a:solidFill>
              </a:defRPr>
            </a:lvl2pPr>
            <a:lvl3pPr marL="342900" indent="-165100">
              <a:defRPr sz="1800" b="0" i="0" baseline="0">
                <a:solidFill>
                  <a:srgbClr val="000000"/>
                </a:solidFill>
              </a:defRPr>
            </a:lvl3pPr>
            <a:lvl4pPr marL="1143000" indent="-182880">
              <a:defRPr sz="1100"/>
            </a:lvl4pPr>
            <a:lvl5pPr marL="1463040" indent="-182880">
              <a:defRPr sz="1100"/>
            </a:lvl5pPr>
          </a:lstStyle>
          <a:p>
            <a:r>
              <a:rPr lang="en-US"/>
              <a:t>Column header in sentence case – press Enter then Tab for bulleted text</a:t>
            </a:r>
          </a:p>
          <a:p>
            <a:pPr lvl="1"/>
            <a:r>
              <a:rPr lang="en-US"/>
              <a:t>Bulleted text</a:t>
            </a:r>
            <a:endParaRPr/>
          </a:p>
          <a:p>
            <a:pPr lvl="2"/>
            <a:r>
              <a:t>Third level</a:t>
            </a:r>
          </a:p>
        </p:txBody>
      </p:sp>
    </p:spTree>
    <p:extLst>
      <p:ext uri="{BB962C8B-B14F-4D97-AF65-F5344CB8AC3E}">
        <p14:creationId xmlns:p14="http://schemas.microsoft.com/office/powerpoint/2010/main" val="168825571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7_4 Interlocking Text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CCE4EE1-D482-4196-F24C-9B76E7979E6C}"/>
              </a:ext>
            </a:extLst>
          </p:cNvPr>
          <p:cNvSpPr/>
          <p:nvPr userDrawn="1"/>
        </p:nvSpPr>
        <p:spPr bwMode="ltGray">
          <a:xfrm>
            <a:off x="0" y="1"/>
            <a:ext cx="12192000" cy="2880359"/>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28600" tIns="182880" rIns="182880" rtlCol="0" anchor="t" anchorCtr="0"/>
          <a:lstStyle/>
          <a:p>
            <a:pPr>
              <a:lnSpc>
                <a:spcPct val="90000"/>
              </a:lnSpc>
            </a:pPr>
            <a:endParaRPr sz="2000">
              <a:solidFill>
                <a:schemeClr val="tx1"/>
              </a:solidFill>
            </a:endParaRPr>
          </a:p>
        </p:txBody>
      </p:sp>
      <p:sp>
        <p:nvSpPr>
          <p:cNvPr id="4" name="Rectangle 3">
            <a:extLst>
              <a:ext uri="{FF2B5EF4-FFF2-40B4-BE49-F238E27FC236}">
                <a16:creationId xmlns:a16="http://schemas.microsoft.com/office/drawing/2014/main" id="{1F809A97-F81C-EA12-85B3-533EA9103049}"/>
              </a:ext>
            </a:extLst>
          </p:cNvPr>
          <p:cNvSpPr/>
          <p:nvPr userDrawn="1"/>
        </p:nvSpPr>
        <p:spPr>
          <a:xfrm>
            <a:off x="0" y="2878098"/>
            <a:ext cx="12191999" cy="3979902"/>
          </a:xfrm>
          <a:prstGeom prst="rect">
            <a:avLst/>
          </a:prstGeom>
          <a:solidFill>
            <a:schemeClr val="tx1">
              <a:alpha val="7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pPr>
            <a:endParaRPr lang="en-US"/>
          </a:p>
        </p:txBody>
      </p:sp>
      <p:pic>
        <p:nvPicPr>
          <p:cNvPr id="5" name="svg logo">
            <a:extLst>
              <a:ext uri="{FF2B5EF4-FFF2-40B4-BE49-F238E27FC236}">
                <a16:creationId xmlns:a16="http://schemas.microsoft.com/office/drawing/2014/main" id="{C9170C05-64E2-218B-B4DD-0C0A4CDB6AD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1129608" y="6448174"/>
            <a:ext cx="528992" cy="265531"/>
          </a:xfrm>
          <a:prstGeom prst="rect">
            <a:avLst/>
          </a:prstGeom>
        </p:spPr>
      </p:pic>
      <p:sp>
        <p:nvSpPr>
          <p:cNvPr id="2" name="Title 1"/>
          <p:cNvSpPr>
            <a:spLocks noGrp="1"/>
          </p:cNvSpPr>
          <p:nvPr>
            <p:ph type="title"/>
          </p:nvPr>
        </p:nvSpPr>
        <p:spPr>
          <a:xfrm>
            <a:off x="533402" y="457200"/>
            <a:ext cx="11125198" cy="852541"/>
          </a:xfrm>
        </p:spPr>
        <p:txBody>
          <a:bodyPr bIns="228600"/>
          <a:lstStyle>
            <a:lvl1pPr>
              <a:lnSpc>
                <a:spcPct val="85000"/>
              </a:lnSpc>
              <a:defRPr sz="4400" b="0" i="0" spc="-300" baseline="0">
                <a:solidFill>
                  <a:srgbClr val="FFFFFF"/>
                </a:solidFill>
                <a:latin typeface="Bahnschrift" panose="020B0502040204020203" pitchFamily="34" charset="0"/>
              </a:defRPr>
            </a:lvl1pPr>
          </a:lstStyle>
          <a:p>
            <a:r>
              <a:rPr lang="en-US"/>
              <a:t>Click to edit Master title style</a:t>
            </a:r>
            <a:endParaRPr/>
          </a:p>
        </p:txBody>
      </p:sp>
      <p:sp>
        <p:nvSpPr>
          <p:cNvPr id="73" name="Text Placeholder 7"/>
          <p:cNvSpPr>
            <a:spLocks noGrp="1"/>
          </p:cNvSpPr>
          <p:nvPr>
            <p:ph type="body" sz="quarter" idx="50" hasCustomPrompt="1"/>
          </p:nvPr>
        </p:nvSpPr>
        <p:spPr bwMode="white">
          <a:xfrm>
            <a:off x="533401" y="1309741"/>
            <a:ext cx="3559503" cy="5014859"/>
          </a:xfrm>
          <a:solidFill>
            <a:srgbClr val="FFFFFF"/>
          </a:solidFill>
          <a:ln>
            <a:noFill/>
          </a:ln>
          <a:effectLst/>
        </p:spPr>
        <p:txBody>
          <a:bodyPr lIns="228600" tIns="182880" rIns="228600" anchor="t" anchorCtr="0">
            <a:noAutofit/>
          </a:bodyPr>
          <a:lstStyle>
            <a:lvl1pPr marL="0" indent="0">
              <a:spcAft>
                <a:spcPts val="600"/>
              </a:spcAft>
              <a:buSzPct val="100000"/>
              <a:buFont typeface="Arial" panose="020B0604020202020204" pitchFamily="34" charset="0"/>
              <a:buChar char="​"/>
              <a:defRPr sz="2000" b="1" i="0" baseline="0">
                <a:solidFill>
                  <a:srgbClr val="FF6600"/>
                </a:solidFill>
              </a:defRPr>
            </a:lvl1pPr>
            <a:lvl2pPr marL="177800" indent="-177800">
              <a:spcBef>
                <a:spcPts val="1200"/>
              </a:spcBef>
              <a:defRPr sz="1800" b="0" i="0" baseline="0">
                <a:solidFill>
                  <a:srgbClr val="000000"/>
                </a:solidFill>
              </a:defRPr>
            </a:lvl2pPr>
            <a:lvl3pPr marL="342900" indent="-165100">
              <a:defRPr sz="1800" b="0" i="0" baseline="0">
                <a:solidFill>
                  <a:srgbClr val="000000"/>
                </a:solidFill>
              </a:defRPr>
            </a:lvl3pPr>
            <a:lvl4pPr marL="1143000" indent="-182880">
              <a:defRPr sz="1100"/>
            </a:lvl4pPr>
            <a:lvl5pPr marL="1463040" indent="-182880">
              <a:defRPr sz="1100"/>
            </a:lvl5pPr>
          </a:lstStyle>
          <a:p>
            <a:r>
              <a:rPr lang="en-US"/>
              <a:t>Column header in sentence case – press Enter then Tab for bulleted text</a:t>
            </a:r>
          </a:p>
          <a:p>
            <a:pPr lvl="1"/>
            <a:r>
              <a:rPr lang="en-US"/>
              <a:t>Bulleted text</a:t>
            </a:r>
            <a:endParaRPr/>
          </a:p>
          <a:p>
            <a:pPr lvl="2"/>
            <a:r>
              <a:t>Third level</a:t>
            </a:r>
          </a:p>
        </p:txBody>
      </p:sp>
      <p:sp>
        <p:nvSpPr>
          <p:cNvPr id="3" name="Text Placeholder 7">
            <a:extLst>
              <a:ext uri="{FF2B5EF4-FFF2-40B4-BE49-F238E27FC236}">
                <a16:creationId xmlns:a16="http://schemas.microsoft.com/office/drawing/2014/main" id="{4A3C0D89-FF68-988D-2B9A-807BF12E8BE1}"/>
              </a:ext>
            </a:extLst>
          </p:cNvPr>
          <p:cNvSpPr>
            <a:spLocks noGrp="1"/>
          </p:cNvSpPr>
          <p:nvPr>
            <p:ph type="body" sz="quarter" idx="51" hasCustomPrompt="1"/>
          </p:nvPr>
        </p:nvSpPr>
        <p:spPr bwMode="white">
          <a:xfrm>
            <a:off x="4316245" y="1309741"/>
            <a:ext cx="3559504" cy="5014859"/>
          </a:xfrm>
          <a:solidFill>
            <a:srgbClr val="FFFFFF"/>
          </a:solidFill>
          <a:ln>
            <a:noFill/>
          </a:ln>
          <a:effectLst/>
        </p:spPr>
        <p:txBody>
          <a:bodyPr lIns="228600" tIns="182880" rIns="228600" anchor="t" anchorCtr="0">
            <a:noAutofit/>
          </a:bodyPr>
          <a:lstStyle>
            <a:lvl1pPr marL="0" indent="0">
              <a:spcAft>
                <a:spcPts val="600"/>
              </a:spcAft>
              <a:buSzPct val="100000"/>
              <a:buFont typeface="Arial" panose="020B0604020202020204" pitchFamily="34" charset="0"/>
              <a:buChar char="​"/>
              <a:defRPr sz="2000" b="1" i="0" baseline="0">
                <a:solidFill>
                  <a:srgbClr val="FF6600"/>
                </a:solidFill>
              </a:defRPr>
            </a:lvl1pPr>
            <a:lvl2pPr marL="177800" indent="-177800">
              <a:spcBef>
                <a:spcPts val="1200"/>
              </a:spcBef>
              <a:defRPr sz="1800" b="0" i="0" baseline="0">
                <a:solidFill>
                  <a:srgbClr val="000000"/>
                </a:solidFill>
              </a:defRPr>
            </a:lvl2pPr>
            <a:lvl3pPr marL="342900" indent="-165100">
              <a:defRPr sz="1800" b="0" i="0" baseline="0">
                <a:solidFill>
                  <a:srgbClr val="000000"/>
                </a:solidFill>
              </a:defRPr>
            </a:lvl3pPr>
            <a:lvl4pPr marL="1143000" indent="-182880">
              <a:defRPr sz="1100"/>
            </a:lvl4pPr>
            <a:lvl5pPr marL="1463040" indent="-182880">
              <a:defRPr sz="1100"/>
            </a:lvl5pPr>
          </a:lstStyle>
          <a:p>
            <a:r>
              <a:rPr lang="en-US"/>
              <a:t>Column header in sentence case – press Enter then Tab for bulleted text</a:t>
            </a:r>
          </a:p>
          <a:p>
            <a:pPr lvl="1"/>
            <a:r>
              <a:rPr lang="en-US"/>
              <a:t>Bulleted text</a:t>
            </a:r>
            <a:endParaRPr/>
          </a:p>
          <a:p>
            <a:pPr lvl="2"/>
            <a:r>
              <a:t>Third level</a:t>
            </a:r>
          </a:p>
        </p:txBody>
      </p:sp>
      <p:sp>
        <p:nvSpPr>
          <p:cNvPr id="10" name="Text Placeholder 7">
            <a:extLst>
              <a:ext uri="{FF2B5EF4-FFF2-40B4-BE49-F238E27FC236}">
                <a16:creationId xmlns:a16="http://schemas.microsoft.com/office/drawing/2014/main" id="{7B8703ED-5299-08DA-D02E-4356AFFAE627}"/>
              </a:ext>
            </a:extLst>
          </p:cNvPr>
          <p:cNvSpPr>
            <a:spLocks noGrp="1"/>
          </p:cNvSpPr>
          <p:nvPr>
            <p:ph type="body" sz="quarter" idx="55" hasCustomPrompt="1"/>
          </p:nvPr>
        </p:nvSpPr>
        <p:spPr bwMode="white">
          <a:xfrm>
            <a:off x="8099096" y="1309741"/>
            <a:ext cx="3559504" cy="5014859"/>
          </a:xfrm>
          <a:solidFill>
            <a:srgbClr val="FFFFFF"/>
          </a:solidFill>
          <a:ln>
            <a:noFill/>
          </a:ln>
          <a:effectLst/>
        </p:spPr>
        <p:txBody>
          <a:bodyPr lIns="228600" tIns="182880" rIns="228600" anchor="t" anchorCtr="0">
            <a:noAutofit/>
          </a:bodyPr>
          <a:lstStyle>
            <a:lvl1pPr marL="0" indent="0">
              <a:spcAft>
                <a:spcPts val="600"/>
              </a:spcAft>
              <a:buSzPct val="100000"/>
              <a:buFont typeface="Arial" panose="020B0604020202020204" pitchFamily="34" charset="0"/>
              <a:buChar char="​"/>
              <a:defRPr sz="2000" b="1" i="0" baseline="0">
                <a:solidFill>
                  <a:srgbClr val="FF6600"/>
                </a:solidFill>
              </a:defRPr>
            </a:lvl1pPr>
            <a:lvl2pPr marL="177800" indent="-177800">
              <a:spcBef>
                <a:spcPts val="1200"/>
              </a:spcBef>
              <a:defRPr sz="1800" b="0" i="0" baseline="0">
                <a:solidFill>
                  <a:srgbClr val="000000"/>
                </a:solidFill>
              </a:defRPr>
            </a:lvl2pPr>
            <a:lvl3pPr marL="342900" indent="-165100">
              <a:defRPr sz="1800" b="0" i="0" baseline="0">
                <a:solidFill>
                  <a:srgbClr val="000000"/>
                </a:solidFill>
              </a:defRPr>
            </a:lvl3pPr>
            <a:lvl4pPr marL="1143000" indent="-182880">
              <a:defRPr sz="1100"/>
            </a:lvl4pPr>
            <a:lvl5pPr marL="1463040" indent="-182880">
              <a:defRPr sz="1100"/>
            </a:lvl5pPr>
          </a:lstStyle>
          <a:p>
            <a:r>
              <a:rPr lang="en-US"/>
              <a:t>Column header in sentence case – press Enter then Tab for bulleted text</a:t>
            </a:r>
          </a:p>
          <a:p>
            <a:pPr lvl="1"/>
            <a:r>
              <a:rPr lang="en-US"/>
              <a:t>Bulleted text</a:t>
            </a:r>
            <a:endParaRPr/>
          </a:p>
          <a:p>
            <a:pPr lvl="2"/>
            <a:r>
              <a:t>Third level</a:t>
            </a:r>
          </a:p>
        </p:txBody>
      </p:sp>
    </p:spTree>
    <p:extLst>
      <p:ext uri="{BB962C8B-B14F-4D97-AF65-F5344CB8AC3E}">
        <p14:creationId xmlns:p14="http://schemas.microsoft.com/office/powerpoint/2010/main" val="390803883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6_4 Interlocking Text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CCE4EE1-D482-4196-F24C-9B76E7979E6C}"/>
              </a:ext>
            </a:extLst>
          </p:cNvPr>
          <p:cNvSpPr/>
          <p:nvPr userDrawn="1"/>
        </p:nvSpPr>
        <p:spPr bwMode="ltGray">
          <a:xfrm>
            <a:off x="0" y="1"/>
            <a:ext cx="12192000" cy="2880359"/>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28600" tIns="182880" rIns="182880" rtlCol="0" anchor="t" anchorCtr="0"/>
          <a:lstStyle/>
          <a:p>
            <a:pPr>
              <a:lnSpc>
                <a:spcPct val="90000"/>
              </a:lnSpc>
            </a:pPr>
            <a:endParaRPr sz="2000">
              <a:solidFill>
                <a:schemeClr val="tx1"/>
              </a:solidFill>
            </a:endParaRPr>
          </a:p>
        </p:txBody>
      </p:sp>
      <p:sp>
        <p:nvSpPr>
          <p:cNvPr id="4" name="Rectangle 3">
            <a:extLst>
              <a:ext uri="{FF2B5EF4-FFF2-40B4-BE49-F238E27FC236}">
                <a16:creationId xmlns:a16="http://schemas.microsoft.com/office/drawing/2014/main" id="{1F809A97-F81C-EA12-85B3-533EA9103049}"/>
              </a:ext>
            </a:extLst>
          </p:cNvPr>
          <p:cNvSpPr/>
          <p:nvPr userDrawn="1"/>
        </p:nvSpPr>
        <p:spPr>
          <a:xfrm>
            <a:off x="0" y="2878098"/>
            <a:ext cx="12191999" cy="3979902"/>
          </a:xfrm>
          <a:prstGeom prst="rect">
            <a:avLst/>
          </a:prstGeom>
          <a:solidFill>
            <a:schemeClr val="tx1">
              <a:alpha val="7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pPr>
            <a:endParaRPr lang="en-US"/>
          </a:p>
        </p:txBody>
      </p:sp>
      <p:pic>
        <p:nvPicPr>
          <p:cNvPr id="5" name="svg logo">
            <a:extLst>
              <a:ext uri="{FF2B5EF4-FFF2-40B4-BE49-F238E27FC236}">
                <a16:creationId xmlns:a16="http://schemas.microsoft.com/office/drawing/2014/main" id="{C9170C05-64E2-218B-B4DD-0C0A4CDB6ADA}"/>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1129608" y="6448174"/>
            <a:ext cx="528992" cy="265531"/>
          </a:xfrm>
          <a:prstGeom prst="rect">
            <a:avLst/>
          </a:prstGeom>
        </p:spPr>
      </p:pic>
      <p:sp>
        <p:nvSpPr>
          <p:cNvPr id="2" name="Title 1"/>
          <p:cNvSpPr>
            <a:spLocks noGrp="1"/>
          </p:cNvSpPr>
          <p:nvPr>
            <p:ph type="title"/>
          </p:nvPr>
        </p:nvSpPr>
        <p:spPr>
          <a:xfrm>
            <a:off x="533402" y="457200"/>
            <a:ext cx="11125198" cy="852541"/>
          </a:xfrm>
        </p:spPr>
        <p:txBody>
          <a:bodyPr bIns="228600"/>
          <a:lstStyle>
            <a:lvl1pPr>
              <a:lnSpc>
                <a:spcPct val="85000"/>
              </a:lnSpc>
              <a:defRPr sz="4400" b="0" i="0" spc="-300" baseline="0">
                <a:solidFill>
                  <a:srgbClr val="FFFFFF"/>
                </a:solidFill>
                <a:latin typeface="Bahnschrift" panose="020B0502040204020203" pitchFamily="34" charset="0"/>
              </a:defRPr>
            </a:lvl1pPr>
          </a:lstStyle>
          <a:p>
            <a:r>
              <a:rPr lang="en-US"/>
              <a:t>Click to edit Master title style</a:t>
            </a:r>
            <a:endParaRPr/>
          </a:p>
        </p:txBody>
      </p:sp>
      <p:sp>
        <p:nvSpPr>
          <p:cNvPr id="73" name="Text Placeholder 7"/>
          <p:cNvSpPr>
            <a:spLocks noGrp="1"/>
          </p:cNvSpPr>
          <p:nvPr>
            <p:ph type="body" sz="quarter" idx="50" hasCustomPrompt="1"/>
          </p:nvPr>
        </p:nvSpPr>
        <p:spPr bwMode="white">
          <a:xfrm>
            <a:off x="533401" y="1309741"/>
            <a:ext cx="2668057" cy="5014859"/>
          </a:xfrm>
          <a:solidFill>
            <a:srgbClr val="FFFFFF"/>
          </a:solidFill>
          <a:ln>
            <a:noFill/>
          </a:ln>
          <a:effectLst/>
        </p:spPr>
        <p:txBody>
          <a:bodyPr lIns="228600" tIns="182880" rIns="228600" anchor="t" anchorCtr="0">
            <a:noAutofit/>
          </a:bodyPr>
          <a:lstStyle>
            <a:lvl1pPr marL="0" indent="0">
              <a:spcAft>
                <a:spcPts val="600"/>
              </a:spcAft>
              <a:buSzPct val="100000"/>
              <a:buFont typeface="Arial" panose="020B0604020202020204" pitchFamily="34" charset="0"/>
              <a:buChar char="​"/>
              <a:defRPr sz="1800" b="1" i="0" baseline="0">
                <a:solidFill>
                  <a:srgbClr val="FF6600"/>
                </a:solidFill>
              </a:defRPr>
            </a:lvl1pPr>
            <a:lvl2pPr marL="177800" indent="-177800">
              <a:spcBef>
                <a:spcPts val="1200"/>
              </a:spcBef>
              <a:defRPr sz="1600" b="0" i="0" baseline="0">
                <a:solidFill>
                  <a:srgbClr val="000000"/>
                </a:solidFill>
              </a:defRPr>
            </a:lvl2pPr>
            <a:lvl3pPr marL="342900" indent="-165100">
              <a:defRPr sz="1600" b="0" i="0" baseline="0">
                <a:solidFill>
                  <a:srgbClr val="000000"/>
                </a:solidFill>
              </a:defRPr>
            </a:lvl3pPr>
            <a:lvl4pPr marL="1143000" indent="-182880">
              <a:defRPr sz="1100"/>
            </a:lvl4pPr>
            <a:lvl5pPr marL="1463040" indent="-182880">
              <a:defRPr sz="1100"/>
            </a:lvl5pPr>
          </a:lstStyle>
          <a:p>
            <a:r>
              <a:rPr lang="en-US"/>
              <a:t>Column header in sentence case – press Enter then Tab for bulleted text</a:t>
            </a:r>
          </a:p>
          <a:p>
            <a:pPr lvl="1"/>
            <a:r>
              <a:rPr lang="en-US"/>
              <a:t>Bulleted text</a:t>
            </a:r>
            <a:endParaRPr/>
          </a:p>
          <a:p>
            <a:pPr lvl="2"/>
            <a:r>
              <a:t>Third level</a:t>
            </a:r>
          </a:p>
        </p:txBody>
      </p:sp>
      <p:sp>
        <p:nvSpPr>
          <p:cNvPr id="3" name="Text Placeholder 7">
            <a:extLst>
              <a:ext uri="{FF2B5EF4-FFF2-40B4-BE49-F238E27FC236}">
                <a16:creationId xmlns:a16="http://schemas.microsoft.com/office/drawing/2014/main" id="{4A3C0D89-FF68-988D-2B9A-807BF12E8BE1}"/>
              </a:ext>
            </a:extLst>
          </p:cNvPr>
          <p:cNvSpPr>
            <a:spLocks noGrp="1"/>
          </p:cNvSpPr>
          <p:nvPr>
            <p:ph type="body" sz="quarter" idx="51" hasCustomPrompt="1"/>
          </p:nvPr>
        </p:nvSpPr>
        <p:spPr bwMode="white">
          <a:xfrm>
            <a:off x="3352446" y="1309741"/>
            <a:ext cx="2668057" cy="5014859"/>
          </a:xfrm>
          <a:solidFill>
            <a:srgbClr val="FFFFFF"/>
          </a:solidFill>
          <a:ln>
            <a:noFill/>
          </a:ln>
          <a:effectLst/>
        </p:spPr>
        <p:txBody>
          <a:bodyPr lIns="228600" tIns="182880" rIns="228600" anchor="t" anchorCtr="0">
            <a:noAutofit/>
          </a:bodyPr>
          <a:lstStyle>
            <a:lvl1pPr marL="0" indent="0">
              <a:spcAft>
                <a:spcPts val="1200"/>
              </a:spcAft>
              <a:buSzPct val="100000"/>
              <a:buFont typeface="Arial" panose="020B0604020202020204" pitchFamily="34" charset="0"/>
              <a:buChar char="​"/>
              <a:defRPr sz="1800" b="1" i="0" baseline="0">
                <a:solidFill>
                  <a:srgbClr val="FF6600"/>
                </a:solidFill>
              </a:defRPr>
            </a:lvl1pPr>
            <a:lvl2pPr marL="177800" indent="-177800">
              <a:spcBef>
                <a:spcPts val="1200"/>
              </a:spcBef>
              <a:defRPr sz="1600" b="0" i="0" baseline="0">
                <a:solidFill>
                  <a:srgbClr val="000000"/>
                </a:solidFill>
              </a:defRPr>
            </a:lvl2pPr>
            <a:lvl3pPr marL="342900" indent="-165100">
              <a:defRPr sz="1600" b="0" i="0" baseline="0">
                <a:solidFill>
                  <a:srgbClr val="000000"/>
                </a:solidFill>
              </a:defRPr>
            </a:lvl3pPr>
            <a:lvl4pPr marL="1143000" indent="-182880">
              <a:defRPr sz="1100"/>
            </a:lvl4pPr>
            <a:lvl5pPr marL="1463040" indent="-182880">
              <a:defRPr sz="1100"/>
            </a:lvl5pPr>
          </a:lstStyle>
          <a:p>
            <a:r>
              <a:rPr lang="en-US"/>
              <a:t>Column header in sentence case – press Enter then Tab for bulleted text</a:t>
            </a:r>
          </a:p>
          <a:p>
            <a:pPr lvl="1"/>
            <a:r>
              <a:rPr lang="en-US"/>
              <a:t>Bulleted text</a:t>
            </a:r>
            <a:endParaRPr/>
          </a:p>
          <a:p>
            <a:pPr lvl="2"/>
            <a:r>
              <a:t>Third level</a:t>
            </a:r>
          </a:p>
        </p:txBody>
      </p:sp>
      <p:sp>
        <p:nvSpPr>
          <p:cNvPr id="11" name="Text Placeholder 7">
            <a:extLst>
              <a:ext uri="{FF2B5EF4-FFF2-40B4-BE49-F238E27FC236}">
                <a16:creationId xmlns:a16="http://schemas.microsoft.com/office/drawing/2014/main" id="{56F8C1BA-327F-B68A-C793-853DB1AB67C5}"/>
              </a:ext>
            </a:extLst>
          </p:cNvPr>
          <p:cNvSpPr>
            <a:spLocks noGrp="1"/>
          </p:cNvSpPr>
          <p:nvPr>
            <p:ph type="body" sz="quarter" idx="56" hasCustomPrompt="1"/>
          </p:nvPr>
        </p:nvSpPr>
        <p:spPr bwMode="white">
          <a:xfrm>
            <a:off x="6171497" y="1309741"/>
            <a:ext cx="2668057" cy="5014859"/>
          </a:xfrm>
          <a:solidFill>
            <a:srgbClr val="FFFFFF"/>
          </a:solidFill>
          <a:ln>
            <a:noFill/>
          </a:ln>
          <a:effectLst/>
        </p:spPr>
        <p:txBody>
          <a:bodyPr lIns="228600" tIns="182880" rIns="228600" anchor="t" anchorCtr="0">
            <a:noAutofit/>
          </a:bodyPr>
          <a:lstStyle>
            <a:lvl1pPr marL="0" indent="0">
              <a:spcAft>
                <a:spcPts val="600"/>
              </a:spcAft>
              <a:buSzPct val="100000"/>
              <a:buFont typeface="Arial" panose="020B0604020202020204" pitchFamily="34" charset="0"/>
              <a:buChar char="​"/>
              <a:defRPr sz="1800" b="1" i="0" baseline="0">
                <a:solidFill>
                  <a:srgbClr val="FF6600"/>
                </a:solidFill>
              </a:defRPr>
            </a:lvl1pPr>
            <a:lvl2pPr marL="177800" indent="-177800">
              <a:spcBef>
                <a:spcPts val="1200"/>
              </a:spcBef>
              <a:defRPr sz="1600" b="0" i="0" baseline="0">
                <a:solidFill>
                  <a:srgbClr val="000000"/>
                </a:solidFill>
              </a:defRPr>
            </a:lvl2pPr>
            <a:lvl3pPr marL="342900" indent="-165100">
              <a:defRPr sz="1600" b="0" i="0" baseline="0">
                <a:solidFill>
                  <a:srgbClr val="000000"/>
                </a:solidFill>
              </a:defRPr>
            </a:lvl3pPr>
            <a:lvl4pPr marL="1143000" indent="-182880">
              <a:defRPr sz="1100"/>
            </a:lvl4pPr>
            <a:lvl5pPr marL="1463040" indent="-182880">
              <a:defRPr sz="1100"/>
            </a:lvl5pPr>
          </a:lstStyle>
          <a:p>
            <a:r>
              <a:rPr lang="en-US"/>
              <a:t>Column header in sentence case – press Enter then Tab for bulleted text</a:t>
            </a:r>
          </a:p>
          <a:p>
            <a:pPr lvl="1"/>
            <a:r>
              <a:rPr lang="en-US"/>
              <a:t>Bulleted text</a:t>
            </a:r>
            <a:endParaRPr/>
          </a:p>
          <a:p>
            <a:pPr lvl="2"/>
            <a:r>
              <a:t>Third level</a:t>
            </a:r>
          </a:p>
        </p:txBody>
      </p:sp>
      <p:sp>
        <p:nvSpPr>
          <p:cNvPr id="12" name="Text Placeholder 7">
            <a:extLst>
              <a:ext uri="{FF2B5EF4-FFF2-40B4-BE49-F238E27FC236}">
                <a16:creationId xmlns:a16="http://schemas.microsoft.com/office/drawing/2014/main" id="{70AFDFA9-9E21-08AB-053A-D7BFCF9B38AB}"/>
              </a:ext>
            </a:extLst>
          </p:cNvPr>
          <p:cNvSpPr>
            <a:spLocks noGrp="1"/>
          </p:cNvSpPr>
          <p:nvPr>
            <p:ph type="body" sz="quarter" idx="57" hasCustomPrompt="1"/>
          </p:nvPr>
        </p:nvSpPr>
        <p:spPr bwMode="white">
          <a:xfrm>
            <a:off x="8990541" y="1309741"/>
            <a:ext cx="2668057" cy="5014859"/>
          </a:xfrm>
          <a:solidFill>
            <a:srgbClr val="FFFFFF"/>
          </a:solidFill>
          <a:ln>
            <a:noFill/>
          </a:ln>
          <a:effectLst/>
        </p:spPr>
        <p:txBody>
          <a:bodyPr lIns="228600" tIns="182880" rIns="228600" anchor="t" anchorCtr="0">
            <a:noAutofit/>
          </a:bodyPr>
          <a:lstStyle>
            <a:lvl1pPr marL="0" indent="0">
              <a:spcAft>
                <a:spcPts val="600"/>
              </a:spcAft>
              <a:buSzPct val="100000"/>
              <a:buFont typeface="Arial" panose="020B0604020202020204" pitchFamily="34" charset="0"/>
              <a:buChar char="​"/>
              <a:defRPr sz="1800" b="1" i="0" baseline="0">
                <a:solidFill>
                  <a:srgbClr val="FF6600"/>
                </a:solidFill>
              </a:defRPr>
            </a:lvl1pPr>
            <a:lvl2pPr marL="177800" indent="-177800">
              <a:spcBef>
                <a:spcPts val="1200"/>
              </a:spcBef>
              <a:defRPr sz="1600" b="0" i="0" baseline="0">
                <a:solidFill>
                  <a:srgbClr val="000000"/>
                </a:solidFill>
              </a:defRPr>
            </a:lvl2pPr>
            <a:lvl3pPr marL="342900" indent="-165100">
              <a:defRPr sz="1600" b="0" i="0" baseline="0">
                <a:solidFill>
                  <a:srgbClr val="000000"/>
                </a:solidFill>
              </a:defRPr>
            </a:lvl3pPr>
            <a:lvl4pPr marL="1143000" indent="-182880">
              <a:defRPr sz="1100"/>
            </a:lvl4pPr>
            <a:lvl5pPr marL="1463040" indent="-182880">
              <a:defRPr sz="1100"/>
            </a:lvl5pPr>
          </a:lstStyle>
          <a:p>
            <a:r>
              <a:rPr lang="en-US"/>
              <a:t>Column header in sentence case – press Enter then Tab for bulleted text</a:t>
            </a:r>
          </a:p>
          <a:p>
            <a:pPr lvl="1"/>
            <a:r>
              <a:rPr lang="en-US"/>
              <a:t>Bulleted text</a:t>
            </a:r>
            <a:endParaRPr/>
          </a:p>
          <a:p>
            <a:pPr lvl="2"/>
            <a:r>
              <a:t>Third level</a:t>
            </a:r>
          </a:p>
        </p:txBody>
      </p:sp>
    </p:spTree>
    <p:extLst>
      <p:ext uri="{BB962C8B-B14F-4D97-AF65-F5344CB8AC3E}">
        <p14:creationId xmlns:p14="http://schemas.microsoft.com/office/powerpoint/2010/main" val="210484980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Quote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B37E1B7-00D9-F0DD-D1C1-48A3C9A98B64}"/>
              </a:ext>
            </a:extLst>
          </p:cNvPr>
          <p:cNvSpPr/>
          <p:nvPr userDrawn="1"/>
        </p:nvSpPr>
        <p:spPr bwMode="invGray">
          <a:xfrm>
            <a:off x="533400" y="533400"/>
            <a:ext cx="11125200" cy="5782981"/>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14" name="Text Placeholder 13"/>
          <p:cNvSpPr>
            <a:spLocks noGrp="1"/>
          </p:cNvSpPr>
          <p:nvPr>
            <p:ph type="body" sz="quarter" idx="14" hasCustomPrompt="1"/>
          </p:nvPr>
        </p:nvSpPr>
        <p:spPr>
          <a:xfrm>
            <a:off x="1348740" y="2219463"/>
            <a:ext cx="9494520" cy="1691992"/>
          </a:xfrm>
        </p:spPr>
        <p:txBody>
          <a:bodyPr anchor="ctr">
            <a:noAutofit/>
          </a:bodyPr>
          <a:lstStyle>
            <a:lvl1pPr marL="0" indent="0" algn="ctr">
              <a:lnSpc>
                <a:spcPct val="90000"/>
              </a:lnSpc>
              <a:spcBef>
                <a:spcPts val="0"/>
              </a:spcBef>
              <a:buNone/>
              <a:defRPr sz="4400" b="0" i="0" spc="-200" baseline="0">
                <a:solidFill>
                  <a:schemeClr val="bg1"/>
                </a:solidFill>
                <a:latin typeface="Bahnschrift" panose="020B0502040204020203" pitchFamily="34" charset="0"/>
              </a:defRPr>
            </a:lvl1pPr>
            <a:lvl2pPr marL="0" indent="0" algn="ctr">
              <a:lnSpc>
                <a:spcPct val="100000"/>
              </a:lnSpc>
              <a:spcBef>
                <a:spcPts val="0"/>
              </a:spcBef>
              <a:buNone/>
              <a:defRPr sz="3200">
                <a:solidFill>
                  <a:schemeClr val="bg1"/>
                </a:solidFill>
              </a:defRPr>
            </a:lvl2pPr>
            <a:lvl3pPr marL="0" indent="0" algn="ctr">
              <a:lnSpc>
                <a:spcPct val="100000"/>
              </a:lnSpc>
              <a:spcBef>
                <a:spcPts val="0"/>
              </a:spcBef>
              <a:buNone/>
              <a:defRPr sz="3200">
                <a:solidFill>
                  <a:schemeClr val="bg1"/>
                </a:solidFill>
              </a:defRPr>
            </a:lvl3pPr>
            <a:lvl4pPr marL="0" indent="0" algn="ctr">
              <a:lnSpc>
                <a:spcPct val="100000"/>
              </a:lnSpc>
              <a:spcBef>
                <a:spcPts val="0"/>
              </a:spcBef>
              <a:buNone/>
              <a:defRPr sz="3200">
                <a:solidFill>
                  <a:schemeClr val="bg1"/>
                </a:solidFill>
              </a:defRPr>
            </a:lvl4pPr>
            <a:lvl5pPr marL="0" indent="0" algn="ctr">
              <a:lnSpc>
                <a:spcPct val="100000"/>
              </a:lnSpc>
              <a:spcBef>
                <a:spcPts val="0"/>
              </a:spcBef>
              <a:buNone/>
              <a:defRPr sz="3200">
                <a:solidFill>
                  <a:schemeClr val="bg1"/>
                </a:solidFill>
              </a:defRPr>
            </a:lvl5pPr>
            <a:lvl6pPr marL="0" indent="0" algn="ctr">
              <a:lnSpc>
                <a:spcPct val="100000"/>
              </a:lnSpc>
              <a:spcBef>
                <a:spcPts val="0"/>
              </a:spcBef>
              <a:buNone/>
              <a:defRPr sz="3200">
                <a:solidFill>
                  <a:schemeClr val="bg1"/>
                </a:solidFill>
              </a:defRPr>
            </a:lvl6pPr>
            <a:lvl7pPr marL="0" indent="0" algn="ctr">
              <a:lnSpc>
                <a:spcPct val="100000"/>
              </a:lnSpc>
              <a:spcBef>
                <a:spcPts val="0"/>
              </a:spcBef>
              <a:buNone/>
              <a:defRPr sz="3200">
                <a:solidFill>
                  <a:schemeClr val="bg1"/>
                </a:solidFill>
              </a:defRPr>
            </a:lvl7pPr>
            <a:lvl8pPr marL="0" indent="0" algn="ctr">
              <a:lnSpc>
                <a:spcPct val="100000"/>
              </a:lnSpc>
              <a:spcBef>
                <a:spcPts val="0"/>
              </a:spcBef>
              <a:buNone/>
              <a:defRPr sz="3200">
                <a:solidFill>
                  <a:schemeClr val="bg1"/>
                </a:solidFill>
              </a:defRPr>
            </a:lvl8pPr>
            <a:lvl9pPr marL="0" indent="0" algn="ctr">
              <a:lnSpc>
                <a:spcPct val="100000"/>
              </a:lnSpc>
              <a:spcBef>
                <a:spcPts val="0"/>
              </a:spcBef>
              <a:buNone/>
              <a:defRPr sz="3200">
                <a:solidFill>
                  <a:schemeClr val="bg1"/>
                </a:solidFill>
              </a:defRPr>
            </a:lvl9pPr>
          </a:lstStyle>
          <a:p>
            <a:pPr lvl="0"/>
            <a:r>
              <a:t>Insert quotation here using</a:t>
            </a:r>
            <a:r>
              <a:rPr lang="en-US"/>
              <a:t>44</a:t>
            </a:r>
            <a:r>
              <a:t>pt</a:t>
            </a:r>
            <a:r>
              <a:rPr lang="en-US"/>
              <a:t>.</a:t>
            </a:r>
            <a:r>
              <a:t>sentence case. It is not necessary to add quotation marks to text.</a:t>
            </a:r>
          </a:p>
        </p:txBody>
      </p:sp>
      <p:sp>
        <p:nvSpPr>
          <p:cNvPr id="16" name="Text Placeholder 13"/>
          <p:cNvSpPr>
            <a:spLocks noGrp="1"/>
          </p:cNvSpPr>
          <p:nvPr>
            <p:ph type="body" sz="quarter" idx="15" hasCustomPrompt="1"/>
          </p:nvPr>
        </p:nvSpPr>
        <p:spPr>
          <a:xfrm>
            <a:off x="3146291" y="4394200"/>
            <a:ext cx="5851896" cy="460375"/>
          </a:xfrm>
        </p:spPr>
        <p:txBody>
          <a:bodyPr>
            <a:noAutofit/>
          </a:bodyPr>
          <a:lstStyle>
            <a:lvl1pPr marL="0" indent="0" algn="ctr">
              <a:lnSpc>
                <a:spcPct val="100000"/>
              </a:lnSpc>
              <a:spcBef>
                <a:spcPts val="0"/>
              </a:spcBef>
              <a:buClr>
                <a:srgbClr val="FF6600"/>
              </a:buClr>
              <a:buFontTx/>
              <a:buNone/>
              <a:defRPr sz="2000" b="0" i="0">
                <a:solidFill>
                  <a:srgbClr val="FF6600"/>
                </a:solidFill>
              </a:defRPr>
            </a:lvl1pPr>
            <a:lvl2pPr marL="228600" indent="-228600" algn="r">
              <a:lnSpc>
                <a:spcPct val="100000"/>
              </a:lnSpc>
              <a:spcBef>
                <a:spcPts val="0"/>
              </a:spcBef>
              <a:buFont typeface="Bahnschrift" panose="020B0604020202020204" pitchFamily="34" charset="0"/>
              <a:buChar char="–"/>
              <a:defRPr sz="2000"/>
            </a:lvl2pPr>
            <a:lvl3pPr marL="228600" indent="-228600" algn="r">
              <a:lnSpc>
                <a:spcPct val="100000"/>
              </a:lnSpc>
              <a:spcBef>
                <a:spcPts val="0"/>
              </a:spcBef>
              <a:buFont typeface="Bahnschrift" panose="020B0604020202020204" pitchFamily="34" charset="0"/>
              <a:buChar char="–"/>
              <a:defRPr sz="2000"/>
            </a:lvl3pPr>
            <a:lvl4pPr marL="228600" indent="-228600" algn="r">
              <a:lnSpc>
                <a:spcPct val="100000"/>
              </a:lnSpc>
              <a:spcBef>
                <a:spcPts val="0"/>
              </a:spcBef>
              <a:buFont typeface="Bahnschrift" panose="020B0604020202020204" pitchFamily="34" charset="0"/>
              <a:buChar char="–"/>
              <a:defRPr sz="2000"/>
            </a:lvl4pPr>
            <a:lvl5pPr marL="228600" indent="-228600" algn="r">
              <a:lnSpc>
                <a:spcPct val="100000"/>
              </a:lnSpc>
              <a:spcBef>
                <a:spcPts val="0"/>
              </a:spcBef>
              <a:buFont typeface="Bahnschrift" panose="020B0604020202020204" pitchFamily="34" charset="0"/>
              <a:buChar char="–"/>
              <a:defRPr sz="2000"/>
            </a:lvl5pPr>
            <a:lvl6pPr marL="228600" indent="-228600" algn="r">
              <a:lnSpc>
                <a:spcPct val="100000"/>
              </a:lnSpc>
              <a:spcBef>
                <a:spcPts val="0"/>
              </a:spcBef>
              <a:buFont typeface="Bahnschrift" panose="020B0604020202020204" pitchFamily="34" charset="0"/>
              <a:buChar char="–"/>
              <a:defRPr sz="2000"/>
            </a:lvl6pPr>
            <a:lvl7pPr marL="228600" indent="-228600" algn="r">
              <a:lnSpc>
                <a:spcPct val="100000"/>
              </a:lnSpc>
              <a:spcBef>
                <a:spcPts val="0"/>
              </a:spcBef>
              <a:buFont typeface="Bahnschrift" panose="020B0604020202020204" pitchFamily="34" charset="0"/>
              <a:buChar char="–"/>
              <a:defRPr sz="2000"/>
            </a:lvl7pPr>
            <a:lvl8pPr marL="228600" indent="-228600" algn="r">
              <a:lnSpc>
                <a:spcPct val="100000"/>
              </a:lnSpc>
              <a:spcBef>
                <a:spcPts val="0"/>
              </a:spcBef>
              <a:buFont typeface="Bahnschrift" panose="020B0604020202020204" pitchFamily="34" charset="0"/>
              <a:buChar char="–"/>
              <a:defRPr sz="2000"/>
            </a:lvl8pPr>
            <a:lvl9pPr marL="0" indent="0" algn="r">
              <a:lnSpc>
                <a:spcPct val="100000"/>
              </a:lnSpc>
              <a:spcBef>
                <a:spcPts val="0"/>
              </a:spcBef>
              <a:buFont typeface="Bahnschrift" panose="020B0604020202020204" pitchFamily="34" charset="0"/>
              <a:buNone/>
              <a:defRPr sz="2000"/>
            </a:lvl9pPr>
          </a:lstStyle>
          <a:p>
            <a:pPr lvl="0"/>
            <a:r>
              <a:t>Quotation attribution or source</a:t>
            </a:r>
          </a:p>
        </p:txBody>
      </p:sp>
      <p:grpSp>
        <p:nvGrpSpPr>
          <p:cNvPr id="15" name="Group 14">
            <a:extLst>
              <a:ext uri="{FF2B5EF4-FFF2-40B4-BE49-F238E27FC236}">
                <a16:creationId xmlns:a16="http://schemas.microsoft.com/office/drawing/2014/main" id="{6D151AB0-BFE9-4CC9-8763-6A3B395FE92B}"/>
              </a:ext>
            </a:extLst>
          </p:cNvPr>
          <p:cNvGrpSpPr/>
          <p:nvPr/>
        </p:nvGrpSpPr>
        <p:grpSpPr bwMode="ltGray">
          <a:xfrm>
            <a:off x="889363" y="953435"/>
            <a:ext cx="701072" cy="553095"/>
            <a:chOff x="3175" y="1360488"/>
            <a:chExt cx="2752724" cy="2171700"/>
          </a:xfrm>
          <a:noFill/>
        </p:grpSpPr>
        <p:sp>
          <p:nvSpPr>
            <p:cNvPr id="23" name="Freeform 24">
              <a:extLst>
                <a:ext uri="{FF2B5EF4-FFF2-40B4-BE49-F238E27FC236}">
                  <a16:creationId xmlns:a16="http://schemas.microsoft.com/office/drawing/2014/main" id="{9BD8B369-5DFE-4676-85B7-75F9E099BF3C}"/>
                </a:ext>
              </a:extLst>
            </p:cNvPr>
            <p:cNvSpPr>
              <a:spLocks/>
            </p:cNvSpPr>
            <p:nvPr/>
          </p:nvSpPr>
          <p:spPr bwMode="ltGray">
            <a:xfrm>
              <a:off x="1525587" y="1360488"/>
              <a:ext cx="1230312" cy="2171700"/>
            </a:xfrm>
            <a:custGeom>
              <a:avLst/>
              <a:gdLst>
                <a:gd name="T0" fmla="*/ 328 w 775"/>
                <a:gd name="T1" fmla="*/ 593 h 1368"/>
                <a:gd name="T2" fmla="*/ 333 w 775"/>
                <a:gd name="T3" fmla="*/ 513 h 1368"/>
                <a:gd name="T4" fmla="*/ 346 w 775"/>
                <a:gd name="T5" fmla="*/ 445 h 1368"/>
                <a:gd name="T6" fmla="*/ 367 w 775"/>
                <a:gd name="T7" fmla="*/ 386 h 1368"/>
                <a:gd name="T8" fmla="*/ 396 w 775"/>
                <a:gd name="T9" fmla="*/ 334 h 1368"/>
                <a:gd name="T10" fmla="*/ 428 w 775"/>
                <a:gd name="T11" fmla="*/ 291 h 1368"/>
                <a:gd name="T12" fmla="*/ 465 w 775"/>
                <a:gd name="T13" fmla="*/ 256 h 1368"/>
                <a:gd name="T14" fmla="*/ 504 w 775"/>
                <a:gd name="T15" fmla="*/ 227 h 1368"/>
                <a:gd name="T16" fmla="*/ 545 w 775"/>
                <a:gd name="T17" fmla="*/ 203 h 1368"/>
                <a:gd name="T18" fmla="*/ 585 w 775"/>
                <a:gd name="T19" fmla="*/ 185 h 1368"/>
                <a:gd name="T20" fmla="*/ 625 w 775"/>
                <a:gd name="T21" fmla="*/ 172 h 1368"/>
                <a:gd name="T22" fmla="*/ 695 w 775"/>
                <a:gd name="T23" fmla="*/ 157 h 1368"/>
                <a:gd name="T24" fmla="*/ 744 w 775"/>
                <a:gd name="T25" fmla="*/ 152 h 1368"/>
                <a:gd name="T26" fmla="*/ 763 w 775"/>
                <a:gd name="T27" fmla="*/ 0 h 1368"/>
                <a:gd name="T28" fmla="*/ 725 w 775"/>
                <a:gd name="T29" fmla="*/ 2 h 1368"/>
                <a:gd name="T30" fmla="*/ 655 w 775"/>
                <a:gd name="T31" fmla="*/ 5 h 1368"/>
                <a:gd name="T32" fmla="*/ 588 w 775"/>
                <a:gd name="T33" fmla="*/ 12 h 1368"/>
                <a:gd name="T34" fmla="*/ 526 w 775"/>
                <a:gd name="T35" fmla="*/ 23 h 1368"/>
                <a:gd name="T36" fmla="*/ 467 w 775"/>
                <a:gd name="T37" fmla="*/ 36 h 1368"/>
                <a:gd name="T38" fmla="*/ 415 w 775"/>
                <a:gd name="T39" fmla="*/ 52 h 1368"/>
                <a:gd name="T40" fmla="*/ 366 w 775"/>
                <a:gd name="T41" fmla="*/ 70 h 1368"/>
                <a:gd name="T42" fmla="*/ 321 w 775"/>
                <a:gd name="T43" fmla="*/ 90 h 1368"/>
                <a:gd name="T44" fmla="*/ 280 w 775"/>
                <a:gd name="T45" fmla="*/ 111 h 1368"/>
                <a:gd name="T46" fmla="*/ 242 w 775"/>
                <a:gd name="T47" fmla="*/ 134 h 1368"/>
                <a:gd name="T48" fmla="*/ 209 w 775"/>
                <a:gd name="T49" fmla="*/ 159 h 1368"/>
                <a:gd name="T50" fmla="*/ 163 w 775"/>
                <a:gd name="T51" fmla="*/ 197 h 1368"/>
                <a:gd name="T52" fmla="*/ 114 w 775"/>
                <a:gd name="T53" fmla="*/ 252 h 1368"/>
                <a:gd name="T54" fmla="*/ 76 w 775"/>
                <a:gd name="T55" fmla="*/ 308 h 1368"/>
                <a:gd name="T56" fmla="*/ 48 w 775"/>
                <a:gd name="T57" fmla="*/ 364 h 1368"/>
                <a:gd name="T58" fmla="*/ 26 w 775"/>
                <a:gd name="T59" fmla="*/ 418 h 1368"/>
                <a:gd name="T60" fmla="*/ 13 w 775"/>
                <a:gd name="T61" fmla="*/ 467 h 1368"/>
                <a:gd name="T62" fmla="*/ 5 w 775"/>
                <a:gd name="T63" fmla="*/ 511 h 1368"/>
                <a:gd name="T64" fmla="*/ 0 w 775"/>
                <a:gd name="T65" fmla="*/ 574 h 1368"/>
                <a:gd name="T66" fmla="*/ 0 w 775"/>
                <a:gd name="T67" fmla="*/ 1368 h 1368"/>
                <a:gd name="T68" fmla="*/ 775 w 775"/>
                <a:gd name="T69" fmla="*/ 593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5" h="1368">
                  <a:moveTo>
                    <a:pt x="328" y="593"/>
                  </a:moveTo>
                  <a:lnTo>
                    <a:pt x="328" y="593"/>
                  </a:lnTo>
                  <a:lnTo>
                    <a:pt x="329" y="551"/>
                  </a:lnTo>
                  <a:lnTo>
                    <a:pt x="333" y="513"/>
                  </a:lnTo>
                  <a:lnTo>
                    <a:pt x="339" y="477"/>
                  </a:lnTo>
                  <a:lnTo>
                    <a:pt x="346" y="445"/>
                  </a:lnTo>
                  <a:lnTo>
                    <a:pt x="357" y="414"/>
                  </a:lnTo>
                  <a:lnTo>
                    <a:pt x="367" y="386"/>
                  </a:lnTo>
                  <a:lnTo>
                    <a:pt x="382" y="358"/>
                  </a:lnTo>
                  <a:lnTo>
                    <a:pt x="396" y="334"/>
                  </a:lnTo>
                  <a:lnTo>
                    <a:pt x="411" y="312"/>
                  </a:lnTo>
                  <a:lnTo>
                    <a:pt x="428" y="291"/>
                  </a:lnTo>
                  <a:lnTo>
                    <a:pt x="447" y="272"/>
                  </a:lnTo>
                  <a:lnTo>
                    <a:pt x="465" y="256"/>
                  </a:lnTo>
                  <a:lnTo>
                    <a:pt x="485" y="240"/>
                  </a:lnTo>
                  <a:lnTo>
                    <a:pt x="504" y="227"/>
                  </a:lnTo>
                  <a:lnTo>
                    <a:pt x="525" y="214"/>
                  </a:lnTo>
                  <a:lnTo>
                    <a:pt x="545" y="203"/>
                  </a:lnTo>
                  <a:lnTo>
                    <a:pt x="565" y="194"/>
                  </a:lnTo>
                  <a:lnTo>
                    <a:pt x="585" y="185"/>
                  </a:lnTo>
                  <a:lnTo>
                    <a:pt x="606" y="178"/>
                  </a:lnTo>
                  <a:lnTo>
                    <a:pt x="625" y="172"/>
                  </a:lnTo>
                  <a:lnTo>
                    <a:pt x="662" y="163"/>
                  </a:lnTo>
                  <a:lnTo>
                    <a:pt x="695" y="157"/>
                  </a:lnTo>
                  <a:lnTo>
                    <a:pt x="723" y="153"/>
                  </a:lnTo>
                  <a:lnTo>
                    <a:pt x="744" y="152"/>
                  </a:lnTo>
                  <a:lnTo>
                    <a:pt x="763" y="151"/>
                  </a:lnTo>
                  <a:lnTo>
                    <a:pt x="763" y="0"/>
                  </a:lnTo>
                  <a:lnTo>
                    <a:pt x="763" y="0"/>
                  </a:lnTo>
                  <a:lnTo>
                    <a:pt x="725" y="2"/>
                  </a:lnTo>
                  <a:lnTo>
                    <a:pt x="689" y="3"/>
                  </a:lnTo>
                  <a:lnTo>
                    <a:pt x="655" y="5"/>
                  </a:lnTo>
                  <a:lnTo>
                    <a:pt x="620" y="9"/>
                  </a:lnTo>
                  <a:lnTo>
                    <a:pt x="588" y="12"/>
                  </a:lnTo>
                  <a:lnTo>
                    <a:pt x="556" y="17"/>
                  </a:lnTo>
                  <a:lnTo>
                    <a:pt x="526" y="23"/>
                  </a:lnTo>
                  <a:lnTo>
                    <a:pt x="496" y="29"/>
                  </a:lnTo>
                  <a:lnTo>
                    <a:pt x="467" y="36"/>
                  </a:lnTo>
                  <a:lnTo>
                    <a:pt x="441" y="43"/>
                  </a:lnTo>
                  <a:lnTo>
                    <a:pt x="415" y="52"/>
                  </a:lnTo>
                  <a:lnTo>
                    <a:pt x="390" y="60"/>
                  </a:lnTo>
                  <a:lnTo>
                    <a:pt x="366" y="70"/>
                  </a:lnTo>
                  <a:lnTo>
                    <a:pt x="343" y="79"/>
                  </a:lnTo>
                  <a:lnTo>
                    <a:pt x="321" y="90"/>
                  </a:lnTo>
                  <a:lnTo>
                    <a:pt x="299" y="99"/>
                  </a:lnTo>
                  <a:lnTo>
                    <a:pt x="280" y="111"/>
                  </a:lnTo>
                  <a:lnTo>
                    <a:pt x="260" y="122"/>
                  </a:lnTo>
                  <a:lnTo>
                    <a:pt x="242" y="134"/>
                  </a:lnTo>
                  <a:lnTo>
                    <a:pt x="225" y="146"/>
                  </a:lnTo>
                  <a:lnTo>
                    <a:pt x="209" y="159"/>
                  </a:lnTo>
                  <a:lnTo>
                    <a:pt x="192" y="171"/>
                  </a:lnTo>
                  <a:lnTo>
                    <a:pt x="163" y="197"/>
                  </a:lnTo>
                  <a:lnTo>
                    <a:pt x="137" y="225"/>
                  </a:lnTo>
                  <a:lnTo>
                    <a:pt x="114" y="252"/>
                  </a:lnTo>
                  <a:lnTo>
                    <a:pt x="94" y="281"/>
                  </a:lnTo>
                  <a:lnTo>
                    <a:pt x="76" y="308"/>
                  </a:lnTo>
                  <a:lnTo>
                    <a:pt x="61" y="337"/>
                  </a:lnTo>
                  <a:lnTo>
                    <a:pt x="48" y="364"/>
                  </a:lnTo>
                  <a:lnTo>
                    <a:pt x="36" y="392"/>
                  </a:lnTo>
                  <a:lnTo>
                    <a:pt x="26" y="418"/>
                  </a:lnTo>
                  <a:lnTo>
                    <a:pt x="19" y="443"/>
                  </a:lnTo>
                  <a:lnTo>
                    <a:pt x="13" y="467"/>
                  </a:lnTo>
                  <a:lnTo>
                    <a:pt x="8" y="489"/>
                  </a:lnTo>
                  <a:lnTo>
                    <a:pt x="5" y="511"/>
                  </a:lnTo>
                  <a:lnTo>
                    <a:pt x="1" y="547"/>
                  </a:lnTo>
                  <a:lnTo>
                    <a:pt x="0" y="574"/>
                  </a:lnTo>
                  <a:lnTo>
                    <a:pt x="0" y="593"/>
                  </a:lnTo>
                  <a:lnTo>
                    <a:pt x="0" y="1368"/>
                  </a:lnTo>
                  <a:lnTo>
                    <a:pt x="775" y="1368"/>
                  </a:lnTo>
                  <a:lnTo>
                    <a:pt x="775" y="593"/>
                  </a:lnTo>
                  <a:lnTo>
                    <a:pt x="328" y="593"/>
                  </a:lnTo>
                  <a:close/>
                </a:path>
              </a:pathLst>
            </a:custGeom>
            <a:grpFill/>
            <a:ln w="19050">
              <a:solidFill>
                <a:srgbClr val="FF6600"/>
              </a:solidFill>
              <a:prstDash val="solid"/>
              <a:round/>
              <a:headEnd/>
              <a:tailEnd/>
            </a:ln>
          </p:spPr>
          <p:txBody>
            <a:bodyPr vert="horz" wrap="square" lIns="91440" tIns="45720" rIns="91440" bIns="45720" numCol="1" anchor="t" anchorCtr="0" compatLnSpc="1">
              <a:prstTxWarp prst="textNoShape">
                <a:avLst/>
              </a:prstTxWarp>
            </a:bodyPr>
            <a:lstStyle/>
            <a:p>
              <a:pPr>
                <a:buClr>
                  <a:srgbClr val="6699CC"/>
                </a:buClr>
              </a:pPr>
              <a:endParaRPr sz="1800" b="0" i="0">
                <a:solidFill>
                  <a:srgbClr val="6699CC"/>
                </a:solidFill>
                <a:latin typeface="+mn-lt"/>
                <a:cs typeface="Bahnschrift" panose="020B0604020202020204" pitchFamily="34" charset="0"/>
              </a:endParaRPr>
            </a:p>
          </p:txBody>
        </p:sp>
        <p:sp>
          <p:nvSpPr>
            <p:cNvPr id="24" name="Freeform 27">
              <a:extLst>
                <a:ext uri="{FF2B5EF4-FFF2-40B4-BE49-F238E27FC236}">
                  <a16:creationId xmlns:a16="http://schemas.microsoft.com/office/drawing/2014/main" id="{99BF4D91-5C77-49E3-9891-AE488BF56C14}"/>
                </a:ext>
              </a:extLst>
            </p:cNvPr>
            <p:cNvSpPr>
              <a:spLocks/>
            </p:cNvSpPr>
            <p:nvPr/>
          </p:nvSpPr>
          <p:spPr bwMode="ltGray">
            <a:xfrm>
              <a:off x="3175" y="1360488"/>
              <a:ext cx="1230312" cy="2171700"/>
            </a:xfrm>
            <a:custGeom>
              <a:avLst/>
              <a:gdLst>
                <a:gd name="T0" fmla="*/ 328 w 775"/>
                <a:gd name="T1" fmla="*/ 593 h 1368"/>
                <a:gd name="T2" fmla="*/ 333 w 775"/>
                <a:gd name="T3" fmla="*/ 513 h 1368"/>
                <a:gd name="T4" fmla="*/ 347 w 775"/>
                <a:gd name="T5" fmla="*/ 445 h 1368"/>
                <a:gd name="T6" fmla="*/ 369 w 775"/>
                <a:gd name="T7" fmla="*/ 386 h 1368"/>
                <a:gd name="T8" fmla="*/ 396 w 775"/>
                <a:gd name="T9" fmla="*/ 334 h 1368"/>
                <a:gd name="T10" fmla="*/ 430 w 775"/>
                <a:gd name="T11" fmla="*/ 291 h 1368"/>
                <a:gd name="T12" fmla="*/ 465 w 775"/>
                <a:gd name="T13" fmla="*/ 256 h 1368"/>
                <a:gd name="T14" fmla="*/ 505 w 775"/>
                <a:gd name="T15" fmla="*/ 227 h 1368"/>
                <a:gd name="T16" fmla="*/ 545 w 775"/>
                <a:gd name="T17" fmla="*/ 203 h 1368"/>
                <a:gd name="T18" fmla="*/ 587 w 775"/>
                <a:gd name="T19" fmla="*/ 185 h 1368"/>
                <a:gd name="T20" fmla="*/ 626 w 775"/>
                <a:gd name="T21" fmla="*/ 172 h 1368"/>
                <a:gd name="T22" fmla="*/ 696 w 775"/>
                <a:gd name="T23" fmla="*/ 157 h 1368"/>
                <a:gd name="T24" fmla="*/ 744 w 775"/>
                <a:gd name="T25" fmla="*/ 152 h 1368"/>
                <a:gd name="T26" fmla="*/ 763 w 775"/>
                <a:gd name="T27" fmla="*/ 0 h 1368"/>
                <a:gd name="T28" fmla="*/ 727 w 775"/>
                <a:gd name="T29" fmla="*/ 2 h 1368"/>
                <a:gd name="T30" fmla="*/ 655 w 775"/>
                <a:gd name="T31" fmla="*/ 5 h 1368"/>
                <a:gd name="T32" fmla="*/ 588 w 775"/>
                <a:gd name="T33" fmla="*/ 12 h 1368"/>
                <a:gd name="T34" fmla="*/ 526 w 775"/>
                <a:gd name="T35" fmla="*/ 23 h 1368"/>
                <a:gd name="T36" fmla="*/ 469 w 775"/>
                <a:gd name="T37" fmla="*/ 36 h 1368"/>
                <a:gd name="T38" fmla="*/ 415 w 775"/>
                <a:gd name="T39" fmla="*/ 52 h 1368"/>
                <a:gd name="T40" fmla="*/ 366 w 775"/>
                <a:gd name="T41" fmla="*/ 70 h 1368"/>
                <a:gd name="T42" fmla="*/ 321 w 775"/>
                <a:gd name="T43" fmla="*/ 90 h 1368"/>
                <a:gd name="T44" fmla="*/ 281 w 775"/>
                <a:gd name="T45" fmla="*/ 111 h 1368"/>
                <a:gd name="T46" fmla="*/ 242 w 775"/>
                <a:gd name="T47" fmla="*/ 134 h 1368"/>
                <a:gd name="T48" fmla="*/ 209 w 775"/>
                <a:gd name="T49" fmla="*/ 159 h 1368"/>
                <a:gd name="T50" fmla="*/ 164 w 775"/>
                <a:gd name="T51" fmla="*/ 197 h 1368"/>
                <a:gd name="T52" fmla="*/ 115 w 775"/>
                <a:gd name="T53" fmla="*/ 252 h 1368"/>
                <a:gd name="T54" fmla="*/ 77 w 775"/>
                <a:gd name="T55" fmla="*/ 308 h 1368"/>
                <a:gd name="T56" fmla="*/ 48 w 775"/>
                <a:gd name="T57" fmla="*/ 364 h 1368"/>
                <a:gd name="T58" fmla="*/ 28 w 775"/>
                <a:gd name="T59" fmla="*/ 418 h 1368"/>
                <a:gd name="T60" fmla="*/ 14 w 775"/>
                <a:gd name="T61" fmla="*/ 467 h 1368"/>
                <a:gd name="T62" fmla="*/ 5 w 775"/>
                <a:gd name="T63" fmla="*/ 511 h 1368"/>
                <a:gd name="T64" fmla="*/ 0 w 775"/>
                <a:gd name="T65" fmla="*/ 574 h 1368"/>
                <a:gd name="T66" fmla="*/ 0 w 775"/>
                <a:gd name="T67" fmla="*/ 1368 h 1368"/>
                <a:gd name="T68" fmla="*/ 775 w 775"/>
                <a:gd name="T69" fmla="*/ 593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5" h="1368">
                  <a:moveTo>
                    <a:pt x="328" y="593"/>
                  </a:moveTo>
                  <a:lnTo>
                    <a:pt x="328" y="593"/>
                  </a:lnTo>
                  <a:lnTo>
                    <a:pt x="329" y="551"/>
                  </a:lnTo>
                  <a:lnTo>
                    <a:pt x="333" y="513"/>
                  </a:lnTo>
                  <a:lnTo>
                    <a:pt x="339" y="477"/>
                  </a:lnTo>
                  <a:lnTo>
                    <a:pt x="347" y="445"/>
                  </a:lnTo>
                  <a:lnTo>
                    <a:pt x="357" y="414"/>
                  </a:lnTo>
                  <a:lnTo>
                    <a:pt x="369" y="386"/>
                  </a:lnTo>
                  <a:lnTo>
                    <a:pt x="382" y="358"/>
                  </a:lnTo>
                  <a:lnTo>
                    <a:pt x="396" y="334"/>
                  </a:lnTo>
                  <a:lnTo>
                    <a:pt x="412" y="312"/>
                  </a:lnTo>
                  <a:lnTo>
                    <a:pt x="430" y="291"/>
                  </a:lnTo>
                  <a:lnTo>
                    <a:pt x="448" y="272"/>
                  </a:lnTo>
                  <a:lnTo>
                    <a:pt x="465" y="256"/>
                  </a:lnTo>
                  <a:lnTo>
                    <a:pt x="486" y="240"/>
                  </a:lnTo>
                  <a:lnTo>
                    <a:pt x="505" y="227"/>
                  </a:lnTo>
                  <a:lnTo>
                    <a:pt x="525" y="214"/>
                  </a:lnTo>
                  <a:lnTo>
                    <a:pt x="545" y="203"/>
                  </a:lnTo>
                  <a:lnTo>
                    <a:pt x="567" y="194"/>
                  </a:lnTo>
                  <a:lnTo>
                    <a:pt x="587" y="185"/>
                  </a:lnTo>
                  <a:lnTo>
                    <a:pt x="606" y="178"/>
                  </a:lnTo>
                  <a:lnTo>
                    <a:pt x="626" y="172"/>
                  </a:lnTo>
                  <a:lnTo>
                    <a:pt x="662" y="163"/>
                  </a:lnTo>
                  <a:lnTo>
                    <a:pt x="696" y="157"/>
                  </a:lnTo>
                  <a:lnTo>
                    <a:pt x="723" y="153"/>
                  </a:lnTo>
                  <a:lnTo>
                    <a:pt x="744" y="152"/>
                  </a:lnTo>
                  <a:lnTo>
                    <a:pt x="763" y="151"/>
                  </a:lnTo>
                  <a:lnTo>
                    <a:pt x="763" y="0"/>
                  </a:lnTo>
                  <a:lnTo>
                    <a:pt x="763" y="0"/>
                  </a:lnTo>
                  <a:lnTo>
                    <a:pt x="727" y="2"/>
                  </a:lnTo>
                  <a:lnTo>
                    <a:pt x="690" y="3"/>
                  </a:lnTo>
                  <a:lnTo>
                    <a:pt x="655" y="5"/>
                  </a:lnTo>
                  <a:lnTo>
                    <a:pt x="620" y="9"/>
                  </a:lnTo>
                  <a:lnTo>
                    <a:pt x="588" y="12"/>
                  </a:lnTo>
                  <a:lnTo>
                    <a:pt x="556" y="17"/>
                  </a:lnTo>
                  <a:lnTo>
                    <a:pt x="526" y="23"/>
                  </a:lnTo>
                  <a:lnTo>
                    <a:pt x="496" y="29"/>
                  </a:lnTo>
                  <a:lnTo>
                    <a:pt x="469" y="36"/>
                  </a:lnTo>
                  <a:lnTo>
                    <a:pt x="442" y="43"/>
                  </a:lnTo>
                  <a:lnTo>
                    <a:pt x="415" y="52"/>
                  </a:lnTo>
                  <a:lnTo>
                    <a:pt x="390" y="60"/>
                  </a:lnTo>
                  <a:lnTo>
                    <a:pt x="366" y="70"/>
                  </a:lnTo>
                  <a:lnTo>
                    <a:pt x="344" y="79"/>
                  </a:lnTo>
                  <a:lnTo>
                    <a:pt x="321" y="90"/>
                  </a:lnTo>
                  <a:lnTo>
                    <a:pt x="301" y="99"/>
                  </a:lnTo>
                  <a:lnTo>
                    <a:pt x="281" y="111"/>
                  </a:lnTo>
                  <a:lnTo>
                    <a:pt x="262" y="122"/>
                  </a:lnTo>
                  <a:lnTo>
                    <a:pt x="242" y="134"/>
                  </a:lnTo>
                  <a:lnTo>
                    <a:pt x="226" y="146"/>
                  </a:lnTo>
                  <a:lnTo>
                    <a:pt x="209" y="159"/>
                  </a:lnTo>
                  <a:lnTo>
                    <a:pt x="194" y="171"/>
                  </a:lnTo>
                  <a:lnTo>
                    <a:pt x="164" y="197"/>
                  </a:lnTo>
                  <a:lnTo>
                    <a:pt x="138" y="225"/>
                  </a:lnTo>
                  <a:lnTo>
                    <a:pt x="115" y="252"/>
                  </a:lnTo>
                  <a:lnTo>
                    <a:pt x="95" y="281"/>
                  </a:lnTo>
                  <a:lnTo>
                    <a:pt x="77" y="308"/>
                  </a:lnTo>
                  <a:lnTo>
                    <a:pt x="61" y="337"/>
                  </a:lnTo>
                  <a:lnTo>
                    <a:pt x="48" y="364"/>
                  </a:lnTo>
                  <a:lnTo>
                    <a:pt x="36" y="392"/>
                  </a:lnTo>
                  <a:lnTo>
                    <a:pt x="28" y="418"/>
                  </a:lnTo>
                  <a:lnTo>
                    <a:pt x="19" y="443"/>
                  </a:lnTo>
                  <a:lnTo>
                    <a:pt x="14" y="467"/>
                  </a:lnTo>
                  <a:lnTo>
                    <a:pt x="9" y="489"/>
                  </a:lnTo>
                  <a:lnTo>
                    <a:pt x="5" y="511"/>
                  </a:lnTo>
                  <a:lnTo>
                    <a:pt x="2" y="547"/>
                  </a:lnTo>
                  <a:lnTo>
                    <a:pt x="0" y="574"/>
                  </a:lnTo>
                  <a:lnTo>
                    <a:pt x="0" y="593"/>
                  </a:lnTo>
                  <a:lnTo>
                    <a:pt x="0" y="1368"/>
                  </a:lnTo>
                  <a:lnTo>
                    <a:pt x="775" y="1368"/>
                  </a:lnTo>
                  <a:lnTo>
                    <a:pt x="775" y="593"/>
                  </a:lnTo>
                  <a:lnTo>
                    <a:pt x="328" y="593"/>
                  </a:lnTo>
                  <a:close/>
                </a:path>
              </a:pathLst>
            </a:custGeom>
            <a:grpFill/>
            <a:ln w="19050">
              <a:solidFill>
                <a:srgbClr val="FF6600"/>
              </a:solidFill>
              <a:prstDash val="solid"/>
              <a:round/>
              <a:headEnd/>
              <a:tailEnd/>
            </a:ln>
          </p:spPr>
          <p:txBody>
            <a:bodyPr vert="horz" wrap="square" lIns="91440" tIns="45720" rIns="91440" bIns="45720" numCol="1" anchor="t" anchorCtr="0" compatLnSpc="1">
              <a:prstTxWarp prst="textNoShape">
                <a:avLst/>
              </a:prstTxWarp>
            </a:bodyPr>
            <a:lstStyle/>
            <a:p>
              <a:pPr>
                <a:buClr>
                  <a:srgbClr val="6699CC"/>
                </a:buClr>
              </a:pPr>
              <a:endParaRPr sz="1800" b="0" i="0">
                <a:solidFill>
                  <a:srgbClr val="6699CC"/>
                </a:solidFill>
                <a:latin typeface="+mn-lt"/>
                <a:cs typeface="Bahnschrift" panose="020B0604020202020204" pitchFamily="34" charset="0"/>
              </a:endParaRPr>
            </a:p>
          </p:txBody>
        </p:sp>
      </p:grpSp>
      <p:grpSp>
        <p:nvGrpSpPr>
          <p:cNvPr id="6" name="Group 5">
            <a:extLst>
              <a:ext uri="{FF2B5EF4-FFF2-40B4-BE49-F238E27FC236}">
                <a16:creationId xmlns:a16="http://schemas.microsoft.com/office/drawing/2014/main" id="{10120AC2-A6C8-DBF0-770A-7FA6EFC9AA0A}"/>
              </a:ext>
            </a:extLst>
          </p:cNvPr>
          <p:cNvGrpSpPr/>
          <p:nvPr/>
        </p:nvGrpSpPr>
        <p:grpSpPr bwMode="ltGray">
          <a:xfrm rot="10800000">
            <a:off x="10515568" y="5415592"/>
            <a:ext cx="701072" cy="553095"/>
            <a:chOff x="3175" y="1360488"/>
            <a:chExt cx="2752724" cy="2171700"/>
          </a:xfrm>
          <a:noFill/>
        </p:grpSpPr>
        <p:sp>
          <p:nvSpPr>
            <p:cNvPr id="9" name="Freeform 24">
              <a:extLst>
                <a:ext uri="{FF2B5EF4-FFF2-40B4-BE49-F238E27FC236}">
                  <a16:creationId xmlns:a16="http://schemas.microsoft.com/office/drawing/2014/main" id="{AD97A36E-E4AF-6838-639F-0F6CFDE47736}"/>
                </a:ext>
              </a:extLst>
            </p:cNvPr>
            <p:cNvSpPr>
              <a:spLocks/>
            </p:cNvSpPr>
            <p:nvPr/>
          </p:nvSpPr>
          <p:spPr bwMode="ltGray">
            <a:xfrm>
              <a:off x="1525587" y="1360488"/>
              <a:ext cx="1230312" cy="2171700"/>
            </a:xfrm>
            <a:custGeom>
              <a:avLst/>
              <a:gdLst>
                <a:gd name="T0" fmla="*/ 328 w 775"/>
                <a:gd name="T1" fmla="*/ 593 h 1368"/>
                <a:gd name="T2" fmla="*/ 333 w 775"/>
                <a:gd name="T3" fmla="*/ 513 h 1368"/>
                <a:gd name="T4" fmla="*/ 346 w 775"/>
                <a:gd name="T5" fmla="*/ 445 h 1368"/>
                <a:gd name="T6" fmla="*/ 367 w 775"/>
                <a:gd name="T7" fmla="*/ 386 h 1368"/>
                <a:gd name="T8" fmla="*/ 396 w 775"/>
                <a:gd name="T9" fmla="*/ 334 h 1368"/>
                <a:gd name="T10" fmla="*/ 428 w 775"/>
                <a:gd name="T11" fmla="*/ 291 h 1368"/>
                <a:gd name="T12" fmla="*/ 465 w 775"/>
                <a:gd name="T13" fmla="*/ 256 h 1368"/>
                <a:gd name="T14" fmla="*/ 504 w 775"/>
                <a:gd name="T15" fmla="*/ 227 h 1368"/>
                <a:gd name="T16" fmla="*/ 545 w 775"/>
                <a:gd name="T17" fmla="*/ 203 h 1368"/>
                <a:gd name="T18" fmla="*/ 585 w 775"/>
                <a:gd name="T19" fmla="*/ 185 h 1368"/>
                <a:gd name="T20" fmla="*/ 625 w 775"/>
                <a:gd name="T21" fmla="*/ 172 h 1368"/>
                <a:gd name="T22" fmla="*/ 695 w 775"/>
                <a:gd name="T23" fmla="*/ 157 h 1368"/>
                <a:gd name="T24" fmla="*/ 744 w 775"/>
                <a:gd name="T25" fmla="*/ 152 h 1368"/>
                <a:gd name="T26" fmla="*/ 763 w 775"/>
                <a:gd name="T27" fmla="*/ 0 h 1368"/>
                <a:gd name="T28" fmla="*/ 725 w 775"/>
                <a:gd name="T29" fmla="*/ 2 h 1368"/>
                <a:gd name="T30" fmla="*/ 655 w 775"/>
                <a:gd name="T31" fmla="*/ 5 h 1368"/>
                <a:gd name="T32" fmla="*/ 588 w 775"/>
                <a:gd name="T33" fmla="*/ 12 h 1368"/>
                <a:gd name="T34" fmla="*/ 526 w 775"/>
                <a:gd name="T35" fmla="*/ 23 h 1368"/>
                <a:gd name="T36" fmla="*/ 467 w 775"/>
                <a:gd name="T37" fmla="*/ 36 h 1368"/>
                <a:gd name="T38" fmla="*/ 415 w 775"/>
                <a:gd name="T39" fmla="*/ 52 h 1368"/>
                <a:gd name="T40" fmla="*/ 366 w 775"/>
                <a:gd name="T41" fmla="*/ 70 h 1368"/>
                <a:gd name="T42" fmla="*/ 321 w 775"/>
                <a:gd name="T43" fmla="*/ 90 h 1368"/>
                <a:gd name="T44" fmla="*/ 280 w 775"/>
                <a:gd name="T45" fmla="*/ 111 h 1368"/>
                <a:gd name="T46" fmla="*/ 242 w 775"/>
                <a:gd name="T47" fmla="*/ 134 h 1368"/>
                <a:gd name="T48" fmla="*/ 209 w 775"/>
                <a:gd name="T49" fmla="*/ 159 h 1368"/>
                <a:gd name="T50" fmla="*/ 163 w 775"/>
                <a:gd name="T51" fmla="*/ 197 h 1368"/>
                <a:gd name="T52" fmla="*/ 114 w 775"/>
                <a:gd name="T53" fmla="*/ 252 h 1368"/>
                <a:gd name="T54" fmla="*/ 76 w 775"/>
                <a:gd name="T55" fmla="*/ 308 h 1368"/>
                <a:gd name="T56" fmla="*/ 48 w 775"/>
                <a:gd name="T57" fmla="*/ 364 h 1368"/>
                <a:gd name="T58" fmla="*/ 26 w 775"/>
                <a:gd name="T59" fmla="*/ 418 h 1368"/>
                <a:gd name="T60" fmla="*/ 13 w 775"/>
                <a:gd name="T61" fmla="*/ 467 h 1368"/>
                <a:gd name="T62" fmla="*/ 5 w 775"/>
                <a:gd name="T63" fmla="*/ 511 h 1368"/>
                <a:gd name="T64" fmla="*/ 0 w 775"/>
                <a:gd name="T65" fmla="*/ 574 h 1368"/>
                <a:gd name="T66" fmla="*/ 0 w 775"/>
                <a:gd name="T67" fmla="*/ 1368 h 1368"/>
                <a:gd name="T68" fmla="*/ 775 w 775"/>
                <a:gd name="T69" fmla="*/ 593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5" h="1368">
                  <a:moveTo>
                    <a:pt x="328" y="593"/>
                  </a:moveTo>
                  <a:lnTo>
                    <a:pt x="328" y="593"/>
                  </a:lnTo>
                  <a:lnTo>
                    <a:pt x="329" y="551"/>
                  </a:lnTo>
                  <a:lnTo>
                    <a:pt x="333" y="513"/>
                  </a:lnTo>
                  <a:lnTo>
                    <a:pt x="339" y="477"/>
                  </a:lnTo>
                  <a:lnTo>
                    <a:pt x="346" y="445"/>
                  </a:lnTo>
                  <a:lnTo>
                    <a:pt x="357" y="414"/>
                  </a:lnTo>
                  <a:lnTo>
                    <a:pt x="367" y="386"/>
                  </a:lnTo>
                  <a:lnTo>
                    <a:pt x="382" y="358"/>
                  </a:lnTo>
                  <a:lnTo>
                    <a:pt x="396" y="334"/>
                  </a:lnTo>
                  <a:lnTo>
                    <a:pt x="411" y="312"/>
                  </a:lnTo>
                  <a:lnTo>
                    <a:pt x="428" y="291"/>
                  </a:lnTo>
                  <a:lnTo>
                    <a:pt x="447" y="272"/>
                  </a:lnTo>
                  <a:lnTo>
                    <a:pt x="465" y="256"/>
                  </a:lnTo>
                  <a:lnTo>
                    <a:pt x="485" y="240"/>
                  </a:lnTo>
                  <a:lnTo>
                    <a:pt x="504" y="227"/>
                  </a:lnTo>
                  <a:lnTo>
                    <a:pt x="525" y="214"/>
                  </a:lnTo>
                  <a:lnTo>
                    <a:pt x="545" y="203"/>
                  </a:lnTo>
                  <a:lnTo>
                    <a:pt x="565" y="194"/>
                  </a:lnTo>
                  <a:lnTo>
                    <a:pt x="585" y="185"/>
                  </a:lnTo>
                  <a:lnTo>
                    <a:pt x="606" y="178"/>
                  </a:lnTo>
                  <a:lnTo>
                    <a:pt x="625" y="172"/>
                  </a:lnTo>
                  <a:lnTo>
                    <a:pt x="662" y="163"/>
                  </a:lnTo>
                  <a:lnTo>
                    <a:pt x="695" y="157"/>
                  </a:lnTo>
                  <a:lnTo>
                    <a:pt x="723" y="153"/>
                  </a:lnTo>
                  <a:lnTo>
                    <a:pt x="744" y="152"/>
                  </a:lnTo>
                  <a:lnTo>
                    <a:pt x="763" y="151"/>
                  </a:lnTo>
                  <a:lnTo>
                    <a:pt x="763" y="0"/>
                  </a:lnTo>
                  <a:lnTo>
                    <a:pt x="763" y="0"/>
                  </a:lnTo>
                  <a:lnTo>
                    <a:pt x="725" y="2"/>
                  </a:lnTo>
                  <a:lnTo>
                    <a:pt x="689" y="3"/>
                  </a:lnTo>
                  <a:lnTo>
                    <a:pt x="655" y="5"/>
                  </a:lnTo>
                  <a:lnTo>
                    <a:pt x="620" y="9"/>
                  </a:lnTo>
                  <a:lnTo>
                    <a:pt x="588" y="12"/>
                  </a:lnTo>
                  <a:lnTo>
                    <a:pt x="556" y="17"/>
                  </a:lnTo>
                  <a:lnTo>
                    <a:pt x="526" y="23"/>
                  </a:lnTo>
                  <a:lnTo>
                    <a:pt x="496" y="29"/>
                  </a:lnTo>
                  <a:lnTo>
                    <a:pt x="467" y="36"/>
                  </a:lnTo>
                  <a:lnTo>
                    <a:pt x="441" y="43"/>
                  </a:lnTo>
                  <a:lnTo>
                    <a:pt x="415" y="52"/>
                  </a:lnTo>
                  <a:lnTo>
                    <a:pt x="390" y="60"/>
                  </a:lnTo>
                  <a:lnTo>
                    <a:pt x="366" y="70"/>
                  </a:lnTo>
                  <a:lnTo>
                    <a:pt x="343" y="79"/>
                  </a:lnTo>
                  <a:lnTo>
                    <a:pt x="321" y="90"/>
                  </a:lnTo>
                  <a:lnTo>
                    <a:pt x="299" y="99"/>
                  </a:lnTo>
                  <a:lnTo>
                    <a:pt x="280" y="111"/>
                  </a:lnTo>
                  <a:lnTo>
                    <a:pt x="260" y="122"/>
                  </a:lnTo>
                  <a:lnTo>
                    <a:pt x="242" y="134"/>
                  </a:lnTo>
                  <a:lnTo>
                    <a:pt x="225" y="146"/>
                  </a:lnTo>
                  <a:lnTo>
                    <a:pt x="209" y="159"/>
                  </a:lnTo>
                  <a:lnTo>
                    <a:pt x="192" y="171"/>
                  </a:lnTo>
                  <a:lnTo>
                    <a:pt x="163" y="197"/>
                  </a:lnTo>
                  <a:lnTo>
                    <a:pt x="137" y="225"/>
                  </a:lnTo>
                  <a:lnTo>
                    <a:pt x="114" y="252"/>
                  </a:lnTo>
                  <a:lnTo>
                    <a:pt x="94" y="281"/>
                  </a:lnTo>
                  <a:lnTo>
                    <a:pt x="76" y="308"/>
                  </a:lnTo>
                  <a:lnTo>
                    <a:pt x="61" y="337"/>
                  </a:lnTo>
                  <a:lnTo>
                    <a:pt x="48" y="364"/>
                  </a:lnTo>
                  <a:lnTo>
                    <a:pt x="36" y="392"/>
                  </a:lnTo>
                  <a:lnTo>
                    <a:pt x="26" y="418"/>
                  </a:lnTo>
                  <a:lnTo>
                    <a:pt x="19" y="443"/>
                  </a:lnTo>
                  <a:lnTo>
                    <a:pt x="13" y="467"/>
                  </a:lnTo>
                  <a:lnTo>
                    <a:pt x="8" y="489"/>
                  </a:lnTo>
                  <a:lnTo>
                    <a:pt x="5" y="511"/>
                  </a:lnTo>
                  <a:lnTo>
                    <a:pt x="1" y="547"/>
                  </a:lnTo>
                  <a:lnTo>
                    <a:pt x="0" y="574"/>
                  </a:lnTo>
                  <a:lnTo>
                    <a:pt x="0" y="593"/>
                  </a:lnTo>
                  <a:lnTo>
                    <a:pt x="0" y="1368"/>
                  </a:lnTo>
                  <a:lnTo>
                    <a:pt x="775" y="1368"/>
                  </a:lnTo>
                  <a:lnTo>
                    <a:pt x="775" y="593"/>
                  </a:lnTo>
                  <a:lnTo>
                    <a:pt x="328" y="593"/>
                  </a:lnTo>
                  <a:close/>
                </a:path>
              </a:pathLst>
            </a:custGeom>
            <a:grpFill/>
            <a:ln w="19050">
              <a:solidFill>
                <a:srgbClr val="FF6600"/>
              </a:solidFill>
              <a:prstDash val="solid"/>
              <a:round/>
              <a:headEnd/>
              <a:tailEnd/>
            </a:ln>
          </p:spPr>
          <p:txBody>
            <a:bodyPr vert="horz" wrap="square" lIns="91440" tIns="45720" rIns="91440" bIns="45720" numCol="1" anchor="t" anchorCtr="0" compatLnSpc="1">
              <a:prstTxWarp prst="textNoShape">
                <a:avLst/>
              </a:prstTxWarp>
            </a:bodyPr>
            <a:lstStyle/>
            <a:p>
              <a:pPr>
                <a:buClr>
                  <a:srgbClr val="6699CC"/>
                </a:buClr>
              </a:pPr>
              <a:endParaRPr sz="1800" b="0" i="0">
                <a:solidFill>
                  <a:srgbClr val="6699CC"/>
                </a:solidFill>
                <a:latin typeface="+mn-lt"/>
                <a:cs typeface="Bahnschrift" panose="020B0604020202020204" pitchFamily="34" charset="0"/>
              </a:endParaRPr>
            </a:p>
          </p:txBody>
        </p:sp>
        <p:sp>
          <p:nvSpPr>
            <p:cNvPr id="10" name="Freeform 27">
              <a:extLst>
                <a:ext uri="{FF2B5EF4-FFF2-40B4-BE49-F238E27FC236}">
                  <a16:creationId xmlns:a16="http://schemas.microsoft.com/office/drawing/2014/main" id="{0198D76A-5FDB-5830-C1F5-3AAA8B404FD3}"/>
                </a:ext>
              </a:extLst>
            </p:cNvPr>
            <p:cNvSpPr>
              <a:spLocks/>
            </p:cNvSpPr>
            <p:nvPr/>
          </p:nvSpPr>
          <p:spPr bwMode="ltGray">
            <a:xfrm>
              <a:off x="3175" y="1360488"/>
              <a:ext cx="1230312" cy="2171700"/>
            </a:xfrm>
            <a:custGeom>
              <a:avLst/>
              <a:gdLst>
                <a:gd name="T0" fmla="*/ 328 w 775"/>
                <a:gd name="T1" fmla="*/ 593 h 1368"/>
                <a:gd name="T2" fmla="*/ 333 w 775"/>
                <a:gd name="T3" fmla="*/ 513 h 1368"/>
                <a:gd name="T4" fmla="*/ 347 w 775"/>
                <a:gd name="T5" fmla="*/ 445 h 1368"/>
                <a:gd name="T6" fmla="*/ 369 w 775"/>
                <a:gd name="T7" fmla="*/ 386 h 1368"/>
                <a:gd name="T8" fmla="*/ 396 w 775"/>
                <a:gd name="T9" fmla="*/ 334 h 1368"/>
                <a:gd name="T10" fmla="*/ 430 w 775"/>
                <a:gd name="T11" fmla="*/ 291 h 1368"/>
                <a:gd name="T12" fmla="*/ 465 w 775"/>
                <a:gd name="T13" fmla="*/ 256 h 1368"/>
                <a:gd name="T14" fmla="*/ 505 w 775"/>
                <a:gd name="T15" fmla="*/ 227 h 1368"/>
                <a:gd name="T16" fmla="*/ 545 w 775"/>
                <a:gd name="T17" fmla="*/ 203 h 1368"/>
                <a:gd name="T18" fmla="*/ 587 w 775"/>
                <a:gd name="T19" fmla="*/ 185 h 1368"/>
                <a:gd name="T20" fmla="*/ 626 w 775"/>
                <a:gd name="T21" fmla="*/ 172 h 1368"/>
                <a:gd name="T22" fmla="*/ 696 w 775"/>
                <a:gd name="T23" fmla="*/ 157 h 1368"/>
                <a:gd name="T24" fmla="*/ 744 w 775"/>
                <a:gd name="T25" fmla="*/ 152 h 1368"/>
                <a:gd name="T26" fmla="*/ 763 w 775"/>
                <a:gd name="T27" fmla="*/ 0 h 1368"/>
                <a:gd name="T28" fmla="*/ 727 w 775"/>
                <a:gd name="T29" fmla="*/ 2 h 1368"/>
                <a:gd name="T30" fmla="*/ 655 w 775"/>
                <a:gd name="T31" fmla="*/ 5 h 1368"/>
                <a:gd name="T32" fmla="*/ 588 w 775"/>
                <a:gd name="T33" fmla="*/ 12 h 1368"/>
                <a:gd name="T34" fmla="*/ 526 w 775"/>
                <a:gd name="T35" fmla="*/ 23 h 1368"/>
                <a:gd name="T36" fmla="*/ 469 w 775"/>
                <a:gd name="T37" fmla="*/ 36 h 1368"/>
                <a:gd name="T38" fmla="*/ 415 w 775"/>
                <a:gd name="T39" fmla="*/ 52 h 1368"/>
                <a:gd name="T40" fmla="*/ 366 w 775"/>
                <a:gd name="T41" fmla="*/ 70 h 1368"/>
                <a:gd name="T42" fmla="*/ 321 w 775"/>
                <a:gd name="T43" fmla="*/ 90 h 1368"/>
                <a:gd name="T44" fmla="*/ 281 w 775"/>
                <a:gd name="T45" fmla="*/ 111 h 1368"/>
                <a:gd name="T46" fmla="*/ 242 w 775"/>
                <a:gd name="T47" fmla="*/ 134 h 1368"/>
                <a:gd name="T48" fmla="*/ 209 w 775"/>
                <a:gd name="T49" fmla="*/ 159 h 1368"/>
                <a:gd name="T50" fmla="*/ 164 w 775"/>
                <a:gd name="T51" fmla="*/ 197 h 1368"/>
                <a:gd name="T52" fmla="*/ 115 w 775"/>
                <a:gd name="T53" fmla="*/ 252 h 1368"/>
                <a:gd name="T54" fmla="*/ 77 w 775"/>
                <a:gd name="T55" fmla="*/ 308 h 1368"/>
                <a:gd name="T56" fmla="*/ 48 w 775"/>
                <a:gd name="T57" fmla="*/ 364 h 1368"/>
                <a:gd name="T58" fmla="*/ 28 w 775"/>
                <a:gd name="T59" fmla="*/ 418 h 1368"/>
                <a:gd name="T60" fmla="*/ 14 w 775"/>
                <a:gd name="T61" fmla="*/ 467 h 1368"/>
                <a:gd name="T62" fmla="*/ 5 w 775"/>
                <a:gd name="T63" fmla="*/ 511 h 1368"/>
                <a:gd name="T64" fmla="*/ 0 w 775"/>
                <a:gd name="T65" fmla="*/ 574 h 1368"/>
                <a:gd name="T66" fmla="*/ 0 w 775"/>
                <a:gd name="T67" fmla="*/ 1368 h 1368"/>
                <a:gd name="T68" fmla="*/ 775 w 775"/>
                <a:gd name="T69" fmla="*/ 593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5" h="1368">
                  <a:moveTo>
                    <a:pt x="328" y="593"/>
                  </a:moveTo>
                  <a:lnTo>
                    <a:pt x="328" y="593"/>
                  </a:lnTo>
                  <a:lnTo>
                    <a:pt x="329" y="551"/>
                  </a:lnTo>
                  <a:lnTo>
                    <a:pt x="333" y="513"/>
                  </a:lnTo>
                  <a:lnTo>
                    <a:pt x="339" y="477"/>
                  </a:lnTo>
                  <a:lnTo>
                    <a:pt x="347" y="445"/>
                  </a:lnTo>
                  <a:lnTo>
                    <a:pt x="357" y="414"/>
                  </a:lnTo>
                  <a:lnTo>
                    <a:pt x="369" y="386"/>
                  </a:lnTo>
                  <a:lnTo>
                    <a:pt x="382" y="358"/>
                  </a:lnTo>
                  <a:lnTo>
                    <a:pt x="396" y="334"/>
                  </a:lnTo>
                  <a:lnTo>
                    <a:pt x="412" y="312"/>
                  </a:lnTo>
                  <a:lnTo>
                    <a:pt x="430" y="291"/>
                  </a:lnTo>
                  <a:lnTo>
                    <a:pt x="448" y="272"/>
                  </a:lnTo>
                  <a:lnTo>
                    <a:pt x="465" y="256"/>
                  </a:lnTo>
                  <a:lnTo>
                    <a:pt x="486" y="240"/>
                  </a:lnTo>
                  <a:lnTo>
                    <a:pt x="505" y="227"/>
                  </a:lnTo>
                  <a:lnTo>
                    <a:pt x="525" y="214"/>
                  </a:lnTo>
                  <a:lnTo>
                    <a:pt x="545" y="203"/>
                  </a:lnTo>
                  <a:lnTo>
                    <a:pt x="567" y="194"/>
                  </a:lnTo>
                  <a:lnTo>
                    <a:pt x="587" y="185"/>
                  </a:lnTo>
                  <a:lnTo>
                    <a:pt x="606" y="178"/>
                  </a:lnTo>
                  <a:lnTo>
                    <a:pt x="626" y="172"/>
                  </a:lnTo>
                  <a:lnTo>
                    <a:pt x="662" y="163"/>
                  </a:lnTo>
                  <a:lnTo>
                    <a:pt x="696" y="157"/>
                  </a:lnTo>
                  <a:lnTo>
                    <a:pt x="723" y="153"/>
                  </a:lnTo>
                  <a:lnTo>
                    <a:pt x="744" y="152"/>
                  </a:lnTo>
                  <a:lnTo>
                    <a:pt x="763" y="151"/>
                  </a:lnTo>
                  <a:lnTo>
                    <a:pt x="763" y="0"/>
                  </a:lnTo>
                  <a:lnTo>
                    <a:pt x="763" y="0"/>
                  </a:lnTo>
                  <a:lnTo>
                    <a:pt x="727" y="2"/>
                  </a:lnTo>
                  <a:lnTo>
                    <a:pt x="690" y="3"/>
                  </a:lnTo>
                  <a:lnTo>
                    <a:pt x="655" y="5"/>
                  </a:lnTo>
                  <a:lnTo>
                    <a:pt x="620" y="9"/>
                  </a:lnTo>
                  <a:lnTo>
                    <a:pt x="588" y="12"/>
                  </a:lnTo>
                  <a:lnTo>
                    <a:pt x="556" y="17"/>
                  </a:lnTo>
                  <a:lnTo>
                    <a:pt x="526" y="23"/>
                  </a:lnTo>
                  <a:lnTo>
                    <a:pt x="496" y="29"/>
                  </a:lnTo>
                  <a:lnTo>
                    <a:pt x="469" y="36"/>
                  </a:lnTo>
                  <a:lnTo>
                    <a:pt x="442" y="43"/>
                  </a:lnTo>
                  <a:lnTo>
                    <a:pt x="415" y="52"/>
                  </a:lnTo>
                  <a:lnTo>
                    <a:pt x="390" y="60"/>
                  </a:lnTo>
                  <a:lnTo>
                    <a:pt x="366" y="70"/>
                  </a:lnTo>
                  <a:lnTo>
                    <a:pt x="344" y="79"/>
                  </a:lnTo>
                  <a:lnTo>
                    <a:pt x="321" y="90"/>
                  </a:lnTo>
                  <a:lnTo>
                    <a:pt x="301" y="99"/>
                  </a:lnTo>
                  <a:lnTo>
                    <a:pt x="281" y="111"/>
                  </a:lnTo>
                  <a:lnTo>
                    <a:pt x="262" y="122"/>
                  </a:lnTo>
                  <a:lnTo>
                    <a:pt x="242" y="134"/>
                  </a:lnTo>
                  <a:lnTo>
                    <a:pt x="226" y="146"/>
                  </a:lnTo>
                  <a:lnTo>
                    <a:pt x="209" y="159"/>
                  </a:lnTo>
                  <a:lnTo>
                    <a:pt x="194" y="171"/>
                  </a:lnTo>
                  <a:lnTo>
                    <a:pt x="164" y="197"/>
                  </a:lnTo>
                  <a:lnTo>
                    <a:pt x="138" y="225"/>
                  </a:lnTo>
                  <a:lnTo>
                    <a:pt x="115" y="252"/>
                  </a:lnTo>
                  <a:lnTo>
                    <a:pt x="95" y="281"/>
                  </a:lnTo>
                  <a:lnTo>
                    <a:pt x="77" y="308"/>
                  </a:lnTo>
                  <a:lnTo>
                    <a:pt x="61" y="337"/>
                  </a:lnTo>
                  <a:lnTo>
                    <a:pt x="48" y="364"/>
                  </a:lnTo>
                  <a:lnTo>
                    <a:pt x="36" y="392"/>
                  </a:lnTo>
                  <a:lnTo>
                    <a:pt x="28" y="418"/>
                  </a:lnTo>
                  <a:lnTo>
                    <a:pt x="19" y="443"/>
                  </a:lnTo>
                  <a:lnTo>
                    <a:pt x="14" y="467"/>
                  </a:lnTo>
                  <a:lnTo>
                    <a:pt x="9" y="489"/>
                  </a:lnTo>
                  <a:lnTo>
                    <a:pt x="5" y="511"/>
                  </a:lnTo>
                  <a:lnTo>
                    <a:pt x="2" y="547"/>
                  </a:lnTo>
                  <a:lnTo>
                    <a:pt x="0" y="574"/>
                  </a:lnTo>
                  <a:lnTo>
                    <a:pt x="0" y="593"/>
                  </a:lnTo>
                  <a:lnTo>
                    <a:pt x="0" y="1368"/>
                  </a:lnTo>
                  <a:lnTo>
                    <a:pt x="775" y="1368"/>
                  </a:lnTo>
                  <a:lnTo>
                    <a:pt x="775" y="593"/>
                  </a:lnTo>
                  <a:lnTo>
                    <a:pt x="328" y="593"/>
                  </a:lnTo>
                  <a:close/>
                </a:path>
              </a:pathLst>
            </a:custGeom>
            <a:grpFill/>
            <a:ln w="19050">
              <a:solidFill>
                <a:srgbClr val="FF6600"/>
              </a:solidFill>
              <a:prstDash val="solid"/>
              <a:round/>
              <a:headEnd/>
              <a:tailEnd/>
            </a:ln>
          </p:spPr>
          <p:txBody>
            <a:bodyPr vert="horz" wrap="square" lIns="91440" tIns="45720" rIns="91440" bIns="45720" numCol="1" anchor="t" anchorCtr="0" compatLnSpc="1">
              <a:prstTxWarp prst="textNoShape">
                <a:avLst/>
              </a:prstTxWarp>
            </a:bodyPr>
            <a:lstStyle/>
            <a:p>
              <a:pPr>
                <a:buClr>
                  <a:srgbClr val="6699CC"/>
                </a:buClr>
              </a:pPr>
              <a:endParaRPr sz="1800" b="0" i="0">
                <a:solidFill>
                  <a:srgbClr val="6699CC"/>
                </a:solidFill>
                <a:latin typeface="+mn-lt"/>
                <a:cs typeface="Bahnschrift" panose="020B0604020202020204" pitchFamily="34" charset="0"/>
              </a:endParaRPr>
            </a:p>
          </p:txBody>
        </p:sp>
      </p:grpSp>
      <p:cxnSp>
        <p:nvCxnSpPr>
          <p:cNvPr id="13" name="Straight Connector 12">
            <a:extLst>
              <a:ext uri="{FF2B5EF4-FFF2-40B4-BE49-F238E27FC236}">
                <a16:creationId xmlns:a16="http://schemas.microsoft.com/office/drawing/2014/main" id="{00F576EC-C790-F433-F399-67D432696AEB}"/>
              </a:ext>
            </a:extLst>
          </p:cNvPr>
          <p:cNvCxnSpPr>
            <a:cxnSpLocks/>
          </p:cNvCxnSpPr>
          <p:nvPr userDrawn="1"/>
        </p:nvCxnSpPr>
        <p:spPr>
          <a:xfrm>
            <a:off x="1939290" y="1229982"/>
            <a:ext cx="831342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6B4073E-2983-F385-62A9-DDC3FD5879F0}"/>
              </a:ext>
            </a:extLst>
          </p:cNvPr>
          <p:cNvCxnSpPr>
            <a:cxnSpLocks/>
          </p:cNvCxnSpPr>
          <p:nvPr userDrawn="1"/>
        </p:nvCxnSpPr>
        <p:spPr>
          <a:xfrm>
            <a:off x="1939290" y="5692140"/>
            <a:ext cx="831342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764068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2_Quote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B37E1B7-00D9-F0DD-D1C1-48A3C9A98B64}"/>
              </a:ext>
            </a:extLst>
          </p:cNvPr>
          <p:cNvSpPr/>
          <p:nvPr userDrawn="1"/>
        </p:nvSpPr>
        <p:spPr bwMode="invGray">
          <a:xfrm>
            <a:off x="533400" y="533400"/>
            <a:ext cx="11125200" cy="5782981"/>
          </a:xfrm>
          <a:prstGeom prst="rect">
            <a:avLst/>
          </a:prstGeom>
          <a:solidFill>
            <a:srgbClr val="FF66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14" name="Text Placeholder 13"/>
          <p:cNvSpPr>
            <a:spLocks noGrp="1"/>
          </p:cNvSpPr>
          <p:nvPr>
            <p:ph type="body" sz="quarter" idx="14" hasCustomPrompt="1"/>
          </p:nvPr>
        </p:nvSpPr>
        <p:spPr>
          <a:xfrm>
            <a:off x="1348740" y="2219463"/>
            <a:ext cx="9494520" cy="1691992"/>
          </a:xfrm>
        </p:spPr>
        <p:txBody>
          <a:bodyPr anchor="ctr">
            <a:noAutofit/>
          </a:bodyPr>
          <a:lstStyle>
            <a:lvl1pPr marL="0" indent="0" algn="ctr">
              <a:lnSpc>
                <a:spcPct val="90000"/>
              </a:lnSpc>
              <a:spcBef>
                <a:spcPts val="0"/>
              </a:spcBef>
              <a:buNone/>
              <a:defRPr sz="4400" b="0" i="0" spc="-250" baseline="0">
                <a:solidFill>
                  <a:schemeClr val="bg1"/>
                </a:solidFill>
                <a:latin typeface="Bahnschrift" panose="020B0502040204020203" pitchFamily="34" charset="0"/>
              </a:defRPr>
            </a:lvl1pPr>
            <a:lvl2pPr marL="0" indent="0" algn="ctr">
              <a:lnSpc>
                <a:spcPct val="100000"/>
              </a:lnSpc>
              <a:spcBef>
                <a:spcPts val="0"/>
              </a:spcBef>
              <a:buNone/>
              <a:defRPr sz="3200">
                <a:solidFill>
                  <a:schemeClr val="bg1"/>
                </a:solidFill>
              </a:defRPr>
            </a:lvl2pPr>
            <a:lvl3pPr marL="0" indent="0" algn="ctr">
              <a:lnSpc>
                <a:spcPct val="100000"/>
              </a:lnSpc>
              <a:spcBef>
                <a:spcPts val="0"/>
              </a:spcBef>
              <a:buNone/>
              <a:defRPr sz="3200">
                <a:solidFill>
                  <a:schemeClr val="bg1"/>
                </a:solidFill>
              </a:defRPr>
            </a:lvl3pPr>
            <a:lvl4pPr marL="0" indent="0" algn="ctr">
              <a:lnSpc>
                <a:spcPct val="100000"/>
              </a:lnSpc>
              <a:spcBef>
                <a:spcPts val="0"/>
              </a:spcBef>
              <a:buNone/>
              <a:defRPr sz="3200">
                <a:solidFill>
                  <a:schemeClr val="bg1"/>
                </a:solidFill>
              </a:defRPr>
            </a:lvl4pPr>
            <a:lvl5pPr marL="0" indent="0" algn="ctr">
              <a:lnSpc>
                <a:spcPct val="100000"/>
              </a:lnSpc>
              <a:spcBef>
                <a:spcPts val="0"/>
              </a:spcBef>
              <a:buNone/>
              <a:defRPr sz="3200">
                <a:solidFill>
                  <a:schemeClr val="bg1"/>
                </a:solidFill>
              </a:defRPr>
            </a:lvl5pPr>
            <a:lvl6pPr marL="0" indent="0" algn="ctr">
              <a:lnSpc>
                <a:spcPct val="100000"/>
              </a:lnSpc>
              <a:spcBef>
                <a:spcPts val="0"/>
              </a:spcBef>
              <a:buNone/>
              <a:defRPr sz="3200">
                <a:solidFill>
                  <a:schemeClr val="bg1"/>
                </a:solidFill>
              </a:defRPr>
            </a:lvl6pPr>
            <a:lvl7pPr marL="0" indent="0" algn="ctr">
              <a:lnSpc>
                <a:spcPct val="100000"/>
              </a:lnSpc>
              <a:spcBef>
                <a:spcPts val="0"/>
              </a:spcBef>
              <a:buNone/>
              <a:defRPr sz="3200">
                <a:solidFill>
                  <a:schemeClr val="bg1"/>
                </a:solidFill>
              </a:defRPr>
            </a:lvl7pPr>
            <a:lvl8pPr marL="0" indent="0" algn="ctr">
              <a:lnSpc>
                <a:spcPct val="100000"/>
              </a:lnSpc>
              <a:spcBef>
                <a:spcPts val="0"/>
              </a:spcBef>
              <a:buNone/>
              <a:defRPr sz="3200">
                <a:solidFill>
                  <a:schemeClr val="bg1"/>
                </a:solidFill>
              </a:defRPr>
            </a:lvl8pPr>
            <a:lvl9pPr marL="0" indent="0" algn="ctr">
              <a:lnSpc>
                <a:spcPct val="100000"/>
              </a:lnSpc>
              <a:spcBef>
                <a:spcPts val="0"/>
              </a:spcBef>
              <a:buNone/>
              <a:defRPr sz="3200">
                <a:solidFill>
                  <a:schemeClr val="bg1"/>
                </a:solidFill>
              </a:defRPr>
            </a:lvl9pPr>
          </a:lstStyle>
          <a:p>
            <a:pPr lvl="0"/>
            <a:r>
              <a:t>Insert quotation here using</a:t>
            </a:r>
            <a:r>
              <a:rPr lang="en-US"/>
              <a:t> 44</a:t>
            </a:r>
            <a:r>
              <a:t>pt</a:t>
            </a:r>
            <a:r>
              <a:rPr lang="en-US"/>
              <a:t>. </a:t>
            </a:r>
            <a:r>
              <a:t>sentence case. It is not necessary to add quotation marks to text.</a:t>
            </a:r>
          </a:p>
        </p:txBody>
      </p:sp>
      <p:sp>
        <p:nvSpPr>
          <p:cNvPr id="16" name="Text Placeholder 13"/>
          <p:cNvSpPr>
            <a:spLocks noGrp="1"/>
          </p:cNvSpPr>
          <p:nvPr>
            <p:ph type="body" sz="quarter" idx="15" hasCustomPrompt="1"/>
          </p:nvPr>
        </p:nvSpPr>
        <p:spPr>
          <a:xfrm>
            <a:off x="3146291" y="4394200"/>
            <a:ext cx="5851896" cy="460375"/>
          </a:xfrm>
        </p:spPr>
        <p:txBody>
          <a:bodyPr>
            <a:noAutofit/>
          </a:bodyPr>
          <a:lstStyle>
            <a:lvl1pPr marL="0" indent="0" algn="ctr">
              <a:lnSpc>
                <a:spcPct val="100000"/>
              </a:lnSpc>
              <a:spcBef>
                <a:spcPts val="0"/>
              </a:spcBef>
              <a:buClr>
                <a:srgbClr val="FF6600"/>
              </a:buClr>
              <a:buFontTx/>
              <a:buNone/>
              <a:defRPr sz="2000" b="0" i="0">
                <a:solidFill>
                  <a:schemeClr val="tx1"/>
                </a:solidFill>
              </a:defRPr>
            </a:lvl1pPr>
            <a:lvl2pPr marL="228600" indent="-228600" algn="r">
              <a:lnSpc>
                <a:spcPct val="100000"/>
              </a:lnSpc>
              <a:spcBef>
                <a:spcPts val="0"/>
              </a:spcBef>
              <a:buFont typeface="Bahnschrift" panose="020B0604020202020204" pitchFamily="34" charset="0"/>
              <a:buChar char="–"/>
              <a:defRPr sz="2000"/>
            </a:lvl2pPr>
            <a:lvl3pPr marL="228600" indent="-228600" algn="r">
              <a:lnSpc>
                <a:spcPct val="100000"/>
              </a:lnSpc>
              <a:spcBef>
                <a:spcPts val="0"/>
              </a:spcBef>
              <a:buFont typeface="Bahnschrift" panose="020B0604020202020204" pitchFamily="34" charset="0"/>
              <a:buChar char="–"/>
              <a:defRPr sz="2000"/>
            </a:lvl3pPr>
            <a:lvl4pPr marL="228600" indent="-228600" algn="r">
              <a:lnSpc>
                <a:spcPct val="100000"/>
              </a:lnSpc>
              <a:spcBef>
                <a:spcPts val="0"/>
              </a:spcBef>
              <a:buFont typeface="Bahnschrift" panose="020B0604020202020204" pitchFamily="34" charset="0"/>
              <a:buChar char="–"/>
              <a:defRPr sz="2000"/>
            </a:lvl4pPr>
            <a:lvl5pPr marL="228600" indent="-228600" algn="r">
              <a:lnSpc>
                <a:spcPct val="100000"/>
              </a:lnSpc>
              <a:spcBef>
                <a:spcPts val="0"/>
              </a:spcBef>
              <a:buFont typeface="Bahnschrift" panose="020B0604020202020204" pitchFamily="34" charset="0"/>
              <a:buChar char="–"/>
              <a:defRPr sz="2000"/>
            </a:lvl5pPr>
            <a:lvl6pPr marL="228600" indent="-228600" algn="r">
              <a:lnSpc>
                <a:spcPct val="100000"/>
              </a:lnSpc>
              <a:spcBef>
                <a:spcPts val="0"/>
              </a:spcBef>
              <a:buFont typeface="Bahnschrift" panose="020B0604020202020204" pitchFamily="34" charset="0"/>
              <a:buChar char="–"/>
              <a:defRPr sz="2000"/>
            </a:lvl6pPr>
            <a:lvl7pPr marL="228600" indent="-228600" algn="r">
              <a:lnSpc>
                <a:spcPct val="100000"/>
              </a:lnSpc>
              <a:spcBef>
                <a:spcPts val="0"/>
              </a:spcBef>
              <a:buFont typeface="Bahnschrift" panose="020B0604020202020204" pitchFamily="34" charset="0"/>
              <a:buChar char="–"/>
              <a:defRPr sz="2000"/>
            </a:lvl7pPr>
            <a:lvl8pPr marL="228600" indent="-228600" algn="r">
              <a:lnSpc>
                <a:spcPct val="100000"/>
              </a:lnSpc>
              <a:spcBef>
                <a:spcPts val="0"/>
              </a:spcBef>
              <a:buFont typeface="Bahnschrift" panose="020B0604020202020204" pitchFamily="34" charset="0"/>
              <a:buChar char="–"/>
              <a:defRPr sz="2000"/>
            </a:lvl8pPr>
            <a:lvl9pPr marL="0" indent="0" algn="r">
              <a:lnSpc>
                <a:spcPct val="100000"/>
              </a:lnSpc>
              <a:spcBef>
                <a:spcPts val="0"/>
              </a:spcBef>
              <a:buFont typeface="Bahnschrift" panose="020B0604020202020204" pitchFamily="34" charset="0"/>
              <a:buNone/>
              <a:defRPr sz="2000"/>
            </a:lvl9pPr>
          </a:lstStyle>
          <a:p>
            <a:pPr lvl="0"/>
            <a:r>
              <a:t>Quotation attribution or source</a:t>
            </a:r>
          </a:p>
        </p:txBody>
      </p:sp>
      <p:grpSp>
        <p:nvGrpSpPr>
          <p:cNvPr id="15" name="Group 14">
            <a:extLst>
              <a:ext uri="{FF2B5EF4-FFF2-40B4-BE49-F238E27FC236}">
                <a16:creationId xmlns:a16="http://schemas.microsoft.com/office/drawing/2014/main" id="{6D151AB0-BFE9-4CC9-8763-6A3B395FE92B}"/>
              </a:ext>
            </a:extLst>
          </p:cNvPr>
          <p:cNvGrpSpPr/>
          <p:nvPr/>
        </p:nvGrpSpPr>
        <p:grpSpPr bwMode="ltGray">
          <a:xfrm>
            <a:off x="889363" y="953435"/>
            <a:ext cx="701072" cy="553095"/>
            <a:chOff x="3175" y="1360488"/>
            <a:chExt cx="2752724" cy="2171700"/>
          </a:xfrm>
          <a:noFill/>
        </p:grpSpPr>
        <p:sp>
          <p:nvSpPr>
            <p:cNvPr id="23" name="Freeform 24">
              <a:extLst>
                <a:ext uri="{FF2B5EF4-FFF2-40B4-BE49-F238E27FC236}">
                  <a16:creationId xmlns:a16="http://schemas.microsoft.com/office/drawing/2014/main" id="{9BD8B369-5DFE-4676-85B7-75F9E099BF3C}"/>
                </a:ext>
              </a:extLst>
            </p:cNvPr>
            <p:cNvSpPr>
              <a:spLocks/>
            </p:cNvSpPr>
            <p:nvPr/>
          </p:nvSpPr>
          <p:spPr bwMode="ltGray">
            <a:xfrm>
              <a:off x="1525587" y="1360488"/>
              <a:ext cx="1230312" cy="2171700"/>
            </a:xfrm>
            <a:custGeom>
              <a:avLst/>
              <a:gdLst>
                <a:gd name="T0" fmla="*/ 328 w 775"/>
                <a:gd name="T1" fmla="*/ 593 h 1368"/>
                <a:gd name="T2" fmla="*/ 333 w 775"/>
                <a:gd name="T3" fmla="*/ 513 h 1368"/>
                <a:gd name="T4" fmla="*/ 346 w 775"/>
                <a:gd name="T5" fmla="*/ 445 h 1368"/>
                <a:gd name="T6" fmla="*/ 367 w 775"/>
                <a:gd name="T7" fmla="*/ 386 h 1368"/>
                <a:gd name="T8" fmla="*/ 396 w 775"/>
                <a:gd name="T9" fmla="*/ 334 h 1368"/>
                <a:gd name="T10" fmla="*/ 428 w 775"/>
                <a:gd name="T11" fmla="*/ 291 h 1368"/>
                <a:gd name="T12" fmla="*/ 465 w 775"/>
                <a:gd name="T13" fmla="*/ 256 h 1368"/>
                <a:gd name="T14" fmla="*/ 504 w 775"/>
                <a:gd name="T15" fmla="*/ 227 h 1368"/>
                <a:gd name="T16" fmla="*/ 545 w 775"/>
                <a:gd name="T17" fmla="*/ 203 h 1368"/>
                <a:gd name="T18" fmla="*/ 585 w 775"/>
                <a:gd name="T19" fmla="*/ 185 h 1368"/>
                <a:gd name="T20" fmla="*/ 625 w 775"/>
                <a:gd name="T21" fmla="*/ 172 h 1368"/>
                <a:gd name="T22" fmla="*/ 695 w 775"/>
                <a:gd name="T23" fmla="*/ 157 h 1368"/>
                <a:gd name="T24" fmla="*/ 744 w 775"/>
                <a:gd name="T25" fmla="*/ 152 h 1368"/>
                <a:gd name="T26" fmla="*/ 763 w 775"/>
                <a:gd name="T27" fmla="*/ 0 h 1368"/>
                <a:gd name="T28" fmla="*/ 725 w 775"/>
                <a:gd name="T29" fmla="*/ 2 h 1368"/>
                <a:gd name="T30" fmla="*/ 655 w 775"/>
                <a:gd name="T31" fmla="*/ 5 h 1368"/>
                <a:gd name="T32" fmla="*/ 588 w 775"/>
                <a:gd name="T33" fmla="*/ 12 h 1368"/>
                <a:gd name="T34" fmla="*/ 526 w 775"/>
                <a:gd name="T35" fmla="*/ 23 h 1368"/>
                <a:gd name="T36" fmla="*/ 467 w 775"/>
                <a:gd name="T37" fmla="*/ 36 h 1368"/>
                <a:gd name="T38" fmla="*/ 415 w 775"/>
                <a:gd name="T39" fmla="*/ 52 h 1368"/>
                <a:gd name="T40" fmla="*/ 366 w 775"/>
                <a:gd name="T41" fmla="*/ 70 h 1368"/>
                <a:gd name="T42" fmla="*/ 321 w 775"/>
                <a:gd name="T43" fmla="*/ 90 h 1368"/>
                <a:gd name="T44" fmla="*/ 280 w 775"/>
                <a:gd name="T45" fmla="*/ 111 h 1368"/>
                <a:gd name="T46" fmla="*/ 242 w 775"/>
                <a:gd name="T47" fmla="*/ 134 h 1368"/>
                <a:gd name="T48" fmla="*/ 209 w 775"/>
                <a:gd name="T49" fmla="*/ 159 h 1368"/>
                <a:gd name="T50" fmla="*/ 163 w 775"/>
                <a:gd name="T51" fmla="*/ 197 h 1368"/>
                <a:gd name="T52" fmla="*/ 114 w 775"/>
                <a:gd name="T53" fmla="*/ 252 h 1368"/>
                <a:gd name="T54" fmla="*/ 76 w 775"/>
                <a:gd name="T55" fmla="*/ 308 h 1368"/>
                <a:gd name="T56" fmla="*/ 48 w 775"/>
                <a:gd name="T57" fmla="*/ 364 h 1368"/>
                <a:gd name="T58" fmla="*/ 26 w 775"/>
                <a:gd name="T59" fmla="*/ 418 h 1368"/>
                <a:gd name="T60" fmla="*/ 13 w 775"/>
                <a:gd name="T61" fmla="*/ 467 h 1368"/>
                <a:gd name="T62" fmla="*/ 5 w 775"/>
                <a:gd name="T63" fmla="*/ 511 h 1368"/>
                <a:gd name="T64" fmla="*/ 0 w 775"/>
                <a:gd name="T65" fmla="*/ 574 h 1368"/>
                <a:gd name="T66" fmla="*/ 0 w 775"/>
                <a:gd name="T67" fmla="*/ 1368 h 1368"/>
                <a:gd name="T68" fmla="*/ 775 w 775"/>
                <a:gd name="T69" fmla="*/ 593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5" h="1368">
                  <a:moveTo>
                    <a:pt x="328" y="593"/>
                  </a:moveTo>
                  <a:lnTo>
                    <a:pt x="328" y="593"/>
                  </a:lnTo>
                  <a:lnTo>
                    <a:pt x="329" y="551"/>
                  </a:lnTo>
                  <a:lnTo>
                    <a:pt x="333" y="513"/>
                  </a:lnTo>
                  <a:lnTo>
                    <a:pt x="339" y="477"/>
                  </a:lnTo>
                  <a:lnTo>
                    <a:pt x="346" y="445"/>
                  </a:lnTo>
                  <a:lnTo>
                    <a:pt x="357" y="414"/>
                  </a:lnTo>
                  <a:lnTo>
                    <a:pt x="367" y="386"/>
                  </a:lnTo>
                  <a:lnTo>
                    <a:pt x="382" y="358"/>
                  </a:lnTo>
                  <a:lnTo>
                    <a:pt x="396" y="334"/>
                  </a:lnTo>
                  <a:lnTo>
                    <a:pt x="411" y="312"/>
                  </a:lnTo>
                  <a:lnTo>
                    <a:pt x="428" y="291"/>
                  </a:lnTo>
                  <a:lnTo>
                    <a:pt x="447" y="272"/>
                  </a:lnTo>
                  <a:lnTo>
                    <a:pt x="465" y="256"/>
                  </a:lnTo>
                  <a:lnTo>
                    <a:pt x="485" y="240"/>
                  </a:lnTo>
                  <a:lnTo>
                    <a:pt x="504" y="227"/>
                  </a:lnTo>
                  <a:lnTo>
                    <a:pt x="525" y="214"/>
                  </a:lnTo>
                  <a:lnTo>
                    <a:pt x="545" y="203"/>
                  </a:lnTo>
                  <a:lnTo>
                    <a:pt x="565" y="194"/>
                  </a:lnTo>
                  <a:lnTo>
                    <a:pt x="585" y="185"/>
                  </a:lnTo>
                  <a:lnTo>
                    <a:pt x="606" y="178"/>
                  </a:lnTo>
                  <a:lnTo>
                    <a:pt x="625" y="172"/>
                  </a:lnTo>
                  <a:lnTo>
                    <a:pt x="662" y="163"/>
                  </a:lnTo>
                  <a:lnTo>
                    <a:pt x="695" y="157"/>
                  </a:lnTo>
                  <a:lnTo>
                    <a:pt x="723" y="153"/>
                  </a:lnTo>
                  <a:lnTo>
                    <a:pt x="744" y="152"/>
                  </a:lnTo>
                  <a:lnTo>
                    <a:pt x="763" y="151"/>
                  </a:lnTo>
                  <a:lnTo>
                    <a:pt x="763" y="0"/>
                  </a:lnTo>
                  <a:lnTo>
                    <a:pt x="763" y="0"/>
                  </a:lnTo>
                  <a:lnTo>
                    <a:pt x="725" y="2"/>
                  </a:lnTo>
                  <a:lnTo>
                    <a:pt x="689" y="3"/>
                  </a:lnTo>
                  <a:lnTo>
                    <a:pt x="655" y="5"/>
                  </a:lnTo>
                  <a:lnTo>
                    <a:pt x="620" y="9"/>
                  </a:lnTo>
                  <a:lnTo>
                    <a:pt x="588" y="12"/>
                  </a:lnTo>
                  <a:lnTo>
                    <a:pt x="556" y="17"/>
                  </a:lnTo>
                  <a:lnTo>
                    <a:pt x="526" y="23"/>
                  </a:lnTo>
                  <a:lnTo>
                    <a:pt x="496" y="29"/>
                  </a:lnTo>
                  <a:lnTo>
                    <a:pt x="467" y="36"/>
                  </a:lnTo>
                  <a:lnTo>
                    <a:pt x="441" y="43"/>
                  </a:lnTo>
                  <a:lnTo>
                    <a:pt x="415" y="52"/>
                  </a:lnTo>
                  <a:lnTo>
                    <a:pt x="390" y="60"/>
                  </a:lnTo>
                  <a:lnTo>
                    <a:pt x="366" y="70"/>
                  </a:lnTo>
                  <a:lnTo>
                    <a:pt x="343" y="79"/>
                  </a:lnTo>
                  <a:lnTo>
                    <a:pt x="321" y="90"/>
                  </a:lnTo>
                  <a:lnTo>
                    <a:pt x="299" y="99"/>
                  </a:lnTo>
                  <a:lnTo>
                    <a:pt x="280" y="111"/>
                  </a:lnTo>
                  <a:lnTo>
                    <a:pt x="260" y="122"/>
                  </a:lnTo>
                  <a:lnTo>
                    <a:pt x="242" y="134"/>
                  </a:lnTo>
                  <a:lnTo>
                    <a:pt x="225" y="146"/>
                  </a:lnTo>
                  <a:lnTo>
                    <a:pt x="209" y="159"/>
                  </a:lnTo>
                  <a:lnTo>
                    <a:pt x="192" y="171"/>
                  </a:lnTo>
                  <a:lnTo>
                    <a:pt x="163" y="197"/>
                  </a:lnTo>
                  <a:lnTo>
                    <a:pt x="137" y="225"/>
                  </a:lnTo>
                  <a:lnTo>
                    <a:pt x="114" y="252"/>
                  </a:lnTo>
                  <a:lnTo>
                    <a:pt x="94" y="281"/>
                  </a:lnTo>
                  <a:lnTo>
                    <a:pt x="76" y="308"/>
                  </a:lnTo>
                  <a:lnTo>
                    <a:pt x="61" y="337"/>
                  </a:lnTo>
                  <a:lnTo>
                    <a:pt x="48" y="364"/>
                  </a:lnTo>
                  <a:lnTo>
                    <a:pt x="36" y="392"/>
                  </a:lnTo>
                  <a:lnTo>
                    <a:pt x="26" y="418"/>
                  </a:lnTo>
                  <a:lnTo>
                    <a:pt x="19" y="443"/>
                  </a:lnTo>
                  <a:lnTo>
                    <a:pt x="13" y="467"/>
                  </a:lnTo>
                  <a:lnTo>
                    <a:pt x="8" y="489"/>
                  </a:lnTo>
                  <a:lnTo>
                    <a:pt x="5" y="511"/>
                  </a:lnTo>
                  <a:lnTo>
                    <a:pt x="1" y="547"/>
                  </a:lnTo>
                  <a:lnTo>
                    <a:pt x="0" y="574"/>
                  </a:lnTo>
                  <a:lnTo>
                    <a:pt x="0" y="593"/>
                  </a:lnTo>
                  <a:lnTo>
                    <a:pt x="0" y="1368"/>
                  </a:lnTo>
                  <a:lnTo>
                    <a:pt x="775" y="1368"/>
                  </a:lnTo>
                  <a:lnTo>
                    <a:pt x="775" y="593"/>
                  </a:lnTo>
                  <a:lnTo>
                    <a:pt x="328" y="593"/>
                  </a:lnTo>
                  <a:close/>
                </a:path>
              </a:pathLst>
            </a:custGeom>
            <a:grpFill/>
            <a:ln w="1905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a:buClr>
                  <a:srgbClr val="6699CC"/>
                </a:buClr>
              </a:pPr>
              <a:endParaRPr sz="1800" b="0" i="0">
                <a:solidFill>
                  <a:schemeClr val="tx1"/>
                </a:solidFill>
                <a:latin typeface="+mn-lt"/>
                <a:cs typeface="Bahnschrift" panose="020B0604020202020204" pitchFamily="34" charset="0"/>
              </a:endParaRPr>
            </a:p>
          </p:txBody>
        </p:sp>
        <p:sp>
          <p:nvSpPr>
            <p:cNvPr id="24" name="Freeform 27">
              <a:extLst>
                <a:ext uri="{FF2B5EF4-FFF2-40B4-BE49-F238E27FC236}">
                  <a16:creationId xmlns:a16="http://schemas.microsoft.com/office/drawing/2014/main" id="{99BF4D91-5C77-49E3-9891-AE488BF56C14}"/>
                </a:ext>
              </a:extLst>
            </p:cNvPr>
            <p:cNvSpPr>
              <a:spLocks/>
            </p:cNvSpPr>
            <p:nvPr/>
          </p:nvSpPr>
          <p:spPr bwMode="ltGray">
            <a:xfrm>
              <a:off x="3175" y="1360488"/>
              <a:ext cx="1230312" cy="2171700"/>
            </a:xfrm>
            <a:custGeom>
              <a:avLst/>
              <a:gdLst>
                <a:gd name="T0" fmla="*/ 328 w 775"/>
                <a:gd name="T1" fmla="*/ 593 h 1368"/>
                <a:gd name="T2" fmla="*/ 333 w 775"/>
                <a:gd name="T3" fmla="*/ 513 h 1368"/>
                <a:gd name="T4" fmla="*/ 347 w 775"/>
                <a:gd name="T5" fmla="*/ 445 h 1368"/>
                <a:gd name="T6" fmla="*/ 369 w 775"/>
                <a:gd name="T7" fmla="*/ 386 h 1368"/>
                <a:gd name="T8" fmla="*/ 396 w 775"/>
                <a:gd name="T9" fmla="*/ 334 h 1368"/>
                <a:gd name="T10" fmla="*/ 430 w 775"/>
                <a:gd name="T11" fmla="*/ 291 h 1368"/>
                <a:gd name="T12" fmla="*/ 465 w 775"/>
                <a:gd name="T13" fmla="*/ 256 h 1368"/>
                <a:gd name="T14" fmla="*/ 505 w 775"/>
                <a:gd name="T15" fmla="*/ 227 h 1368"/>
                <a:gd name="T16" fmla="*/ 545 w 775"/>
                <a:gd name="T17" fmla="*/ 203 h 1368"/>
                <a:gd name="T18" fmla="*/ 587 w 775"/>
                <a:gd name="T19" fmla="*/ 185 h 1368"/>
                <a:gd name="T20" fmla="*/ 626 w 775"/>
                <a:gd name="T21" fmla="*/ 172 h 1368"/>
                <a:gd name="T22" fmla="*/ 696 w 775"/>
                <a:gd name="T23" fmla="*/ 157 h 1368"/>
                <a:gd name="T24" fmla="*/ 744 w 775"/>
                <a:gd name="T25" fmla="*/ 152 h 1368"/>
                <a:gd name="T26" fmla="*/ 763 w 775"/>
                <a:gd name="T27" fmla="*/ 0 h 1368"/>
                <a:gd name="T28" fmla="*/ 727 w 775"/>
                <a:gd name="T29" fmla="*/ 2 h 1368"/>
                <a:gd name="T30" fmla="*/ 655 w 775"/>
                <a:gd name="T31" fmla="*/ 5 h 1368"/>
                <a:gd name="T32" fmla="*/ 588 w 775"/>
                <a:gd name="T33" fmla="*/ 12 h 1368"/>
                <a:gd name="T34" fmla="*/ 526 w 775"/>
                <a:gd name="T35" fmla="*/ 23 h 1368"/>
                <a:gd name="T36" fmla="*/ 469 w 775"/>
                <a:gd name="T37" fmla="*/ 36 h 1368"/>
                <a:gd name="T38" fmla="*/ 415 w 775"/>
                <a:gd name="T39" fmla="*/ 52 h 1368"/>
                <a:gd name="T40" fmla="*/ 366 w 775"/>
                <a:gd name="T41" fmla="*/ 70 h 1368"/>
                <a:gd name="T42" fmla="*/ 321 w 775"/>
                <a:gd name="T43" fmla="*/ 90 h 1368"/>
                <a:gd name="T44" fmla="*/ 281 w 775"/>
                <a:gd name="T45" fmla="*/ 111 h 1368"/>
                <a:gd name="T46" fmla="*/ 242 w 775"/>
                <a:gd name="T47" fmla="*/ 134 h 1368"/>
                <a:gd name="T48" fmla="*/ 209 w 775"/>
                <a:gd name="T49" fmla="*/ 159 h 1368"/>
                <a:gd name="T50" fmla="*/ 164 w 775"/>
                <a:gd name="T51" fmla="*/ 197 h 1368"/>
                <a:gd name="T52" fmla="*/ 115 w 775"/>
                <a:gd name="T53" fmla="*/ 252 h 1368"/>
                <a:gd name="T54" fmla="*/ 77 w 775"/>
                <a:gd name="T55" fmla="*/ 308 h 1368"/>
                <a:gd name="T56" fmla="*/ 48 w 775"/>
                <a:gd name="T57" fmla="*/ 364 h 1368"/>
                <a:gd name="T58" fmla="*/ 28 w 775"/>
                <a:gd name="T59" fmla="*/ 418 h 1368"/>
                <a:gd name="T60" fmla="*/ 14 w 775"/>
                <a:gd name="T61" fmla="*/ 467 h 1368"/>
                <a:gd name="T62" fmla="*/ 5 w 775"/>
                <a:gd name="T63" fmla="*/ 511 h 1368"/>
                <a:gd name="T64" fmla="*/ 0 w 775"/>
                <a:gd name="T65" fmla="*/ 574 h 1368"/>
                <a:gd name="T66" fmla="*/ 0 w 775"/>
                <a:gd name="T67" fmla="*/ 1368 h 1368"/>
                <a:gd name="T68" fmla="*/ 775 w 775"/>
                <a:gd name="T69" fmla="*/ 593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5" h="1368">
                  <a:moveTo>
                    <a:pt x="328" y="593"/>
                  </a:moveTo>
                  <a:lnTo>
                    <a:pt x="328" y="593"/>
                  </a:lnTo>
                  <a:lnTo>
                    <a:pt x="329" y="551"/>
                  </a:lnTo>
                  <a:lnTo>
                    <a:pt x="333" y="513"/>
                  </a:lnTo>
                  <a:lnTo>
                    <a:pt x="339" y="477"/>
                  </a:lnTo>
                  <a:lnTo>
                    <a:pt x="347" y="445"/>
                  </a:lnTo>
                  <a:lnTo>
                    <a:pt x="357" y="414"/>
                  </a:lnTo>
                  <a:lnTo>
                    <a:pt x="369" y="386"/>
                  </a:lnTo>
                  <a:lnTo>
                    <a:pt x="382" y="358"/>
                  </a:lnTo>
                  <a:lnTo>
                    <a:pt x="396" y="334"/>
                  </a:lnTo>
                  <a:lnTo>
                    <a:pt x="412" y="312"/>
                  </a:lnTo>
                  <a:lnTo>
                    <a:pt x="430" y="291"/>
                  </a:lnTo>
                  <a:lnTo>
                    <a:pt x="448" y="272"/>
                  </a:lnTo>
                  <a:lnTo>
                    <a:pt x="465" y="256"/>
                  </a:lnTo>
                  <a:lnTo>
                    <a:pt x="486" y="240"/>
                  </a:lnTo>
                  <a:lnTo>
                    <a:pt x="505" y="227"/>
                  </a:lnTo>
                  <a:lnTo>
                    <a:pt x="525" y="214"/>
                  </a:lnTo>
                  <a:lnTo>
                    <a:pt x="545" y="203"/>
                  </a:lnTo>
                  <a:lnTo>
                    <a:pt x="567" y="194"/>
                  </a:lnTo>
                  <a:lnTo>
                    <a:pt x="587" y="185"/>
                  </a:lnTo>
                  <a:lnTo>
                    <a:pt x="606" y="178"/>
                  </a:lnTo>
                  <a:lnTo>
                    <a:pt x="626" y="172"/>
                  </a:lnTo>
                  <a:lnTo>
                    <a:pt x="662" y="163"/>
                  </a:lnTo>
                  <a:lnTo>
                    <a:pt x="696" y="157"/>
                  </a:lnTo>
                  <a:lnTo>
                    <a:pt x="723" y="153"/>
                  </a:lnTo>
                  <a:lnTo>
                    <a:pt x="744" y="152"/>
                  </a:lnTo>
                  <a:lnTo>
                    <a:pt x="763" y="151"/>
                  </a:lnTo>
                  <a:lnTo>
                    <a:pt x="763" y="0"/>
                  </a:lnTo>
                  <a:lnTo>
                    <a:pt x="763" y="0"/>
                  </a:lnTo>
                  <a:lnTo>
                    <a:pt x="727" y="2"/>
                  </a:lnTo>
                  <a:lnTo>
                    <a:pt x="690" y="3"/>
                  </a:lnTo>
                  <a:lnTo>
                    <a:pt x="655" y="5"/>
                  </a:lnTo>
                  <a:lnTo>
                    <a:pt x="620" y="9"/>
                  </a:lnTo>
                  <a:lnTo>
                    <a:pt x="588" y="12"/>
                  </a:lnTo>
                  <a:lnTo>
                    <a:pt x="556" y="17"/>
                  </a:lnTo>
                  <a:lnTo>
                    <a:pt x="526" y="23"/>
                  </a:lnTo>
                  <a:lnTo>
                    <a:pt x="496" y="29"/>
                  </a:lnTo>
                  <a:lnTo>
                    <a:pt x="469" y="36"/>
                  </a:lnTo>
                  <a:lnTo>
                    <a:pt x="442" y="43"/>
                  </a:lnTo>
                  <a:lnTo>
                    <a:pt x="415" y="52"/>
                  </a:lnTo>
                  <a:lnTo>
                    <a:pt x="390" y="60"/>
                  </a:lnTo>
                  <a:lnTo>
                    <a:pt x="366" y="70"/>
                  </a:lnTo>
                  <a:lnTo>
                    <a:pt x="344" y="79"/>
                  </a:lnTo>
                  <a:lnTo>
                    <a:pt x="321" y="90"/>
                  </a:lnTo>
                  <a:lnTo>
                    <a:pt x="301" y="99"/>
                  </a:lnTo>
                  <a:lnTo>
                    <a:pt x="281" y="111"/>
                  </a:lnTo>
                  <a:lnTo>
                    <a:pt x="262" y="122"/>
                  </a:lnTo>
                  <a:lnTo>
                    <a:pt x="242" y="134"/>
                  </a:lnTo>
                  <a:lnTo>
                    <a:pt x="226" y="146"/>
                  </a:lnTo>
                  <a:lnTo>
                    <a:pt x="209" y="159"/>
                  </a:lnTo>
                  <a:lnTo>
                    <a:pt x="194" y="171"/>
                  </a:lnTo>
                  <a:lnTo>
                    <a:pt x="164" y="197"/>
                  </a:lnTo>
                  <a:lnTo>
                    <a:pt x="138" y="225"/>
                  </a:lnTo>
                  <a:lnTo>
                    <a:pt x="115" y="252"/>
                  </a:lnTo>
                  <a:lnTo>
                    <a:pt x="95" y="281"/>
                  </a:lnTo>
                  <a:lnTo>
                    <a:pt x="77" y="308"/>
                  </a:lnTo>
                  <a:lnTo>
                    <a:pt x="61" y="337"/>
                  </a:lnTo>
                  <a:lnTo>
                    <a:pt x="48" y="364"/>
                  </a:lnTo>
                  <a:lnTo>
                    <a:pt x="36" y="392"/>
                  </a:lnTo>
                  <a:lnTo>
                    <a:pt x="28" y="418"/>
                  </a:lnTo>
                  <a:lnTo>
                    <a:pt x="19" y="443"/>
                  </a:lnTo>
                  <a:lnTo>
                    <a:pt x="14" y="467"/>
                  </a:lnTo>
                  <a:lnTo>
                    <a:pt x="9" y="489"/>
                  </a:lnTo>
                  <a:lnTo>
                    <a:pt x="5" y="511"/>
                  </a:lnTo>
                  <a:lnTo>
                    <a:pt x="2" y="547"/>
                  </a:lnTo>
                  <a:lnTo>
                    <a:pt x="0" y="574"/>
                  </a:lnTo>
                  <a:lnTo>
                    <a:pt x="0" y="593"/>
                  </a:lnTo>
                  <a:lnTo>
                    <a:pt x="0" y="1368"/>
                  </a:lnTo>
                  <a:lnTo>
                    <a:pt x="775" y="1368"/>
                  </a:lnTo>
                  <a:lnTo>
                    <a:pt x="775" y="593"/>
                  </a:lnTo>
                  <a:lnTo>
                    <a:pt x="328" y="593"/>
                  </a:lnTo>
                  <a:close/>
                </a:path>
              </a:pathLst>
            </a:custGeom>
            <a:grpFill/>
            <a:ln w="1905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a:buClr>
                  <a:srgbClr val="6699CC"/>
                </a:buClr>
              </a:pPr>
              <a:endParaRPr sz="1800" b="0" i="0">
                <a:solidFill>
                  <a:schemeClr val="tx1"/>
                </a:solidFill>
                <a:latin typeface="+mn-lt"/>
                <a:cs typeface="Bahnschrift" panose="020B0604020202020204" pitchFamily="34" charset="0"/>
              </a:endParaRPr>
            </a:p>
          </p:txBody>
        </p:sp>
      </p:grpSp>
      <p:grpSp>
        <p:nvGrpSpPr>
          <p:cNvPr id="6" name="Group 5">
            <a:extLst>
              <a:ext uri="{FF2B5EF4-FFF2-40B4-BE49-F238E27FC236}">
                <a16:creationId xmlns:a16="http://schemas.microsoft.com/office/drawing/2014/main" id="{10120AC2-A6C8-DBF0-770A-7FA6EFC9AA0A}"/>
              </a:ext>
            </a:extLst>
          </p:cNvPr>
          <p:cNvGrpSpPr/>
          <p:nvPr/>
        </p:nvGrpSpPr>
        <p:grpSpPr bwMode="ltGray">
          <a:xfrm rot="10800000">
            <a:off x="10515568" y="5415592"/>
            <a:ext cx="701072" cy="553095"/>
            <a:chOff x="3175" y="1360488"/>
            <a:chExt cx="2752724" cy="2171700"/>
          </a:xfrm>
          <a:noFill/>
        </p:grpSpPr>
        <p:sp>
          <p:nvSpPr>
            <p:cNvPr id="9" name="Freeform 24">
              <a:extLst>
                <a:ext uri="{FF2B5EF4-FFF2-40B4-BE49-F238E27FC236}">
                  <a16:creationId xmlns:a16="http://schemas.microsoft.com/office/drawing/2014/main" id="{AD97A36E-E4AF-6838-639F-0F6CFDE47736}"/>
                </a:ext>
              </a:extLst>
            </p:cNvPr>
            <p:cNvSpPr>
              <a:spLocks/>
            </p:cNvSpPr>
            <p:nvPr/>
          </p:nvSpPr>
          <p:spPr bwMode="ltGray">
            <a:xfrm>
              <a:off x="1525587" y="1360488"/>
              <a:ext cx="1230312" cy="2171700"/>
            </a:xfrm>
            <a:custGeom>
              <a:avLst/>
              <a:gdLst>
                <a:gd name="T0" fmla="*/ 328 w 775"/>
                <a:gd name="T1" fmla="*/ 593 h 1368"/>
                <a:gd name="T2" fmla="*/ 333 w 775"/>
                <a:gd name="T3" fmla="*/ 513 h 1368"/>
                <a:gd name="T4" fmla="*/ 346 w 775"/>
                <a:gd name="T5" fmla="*/ 445 h 1368"/>
                <a:gd name="T6" fmla="*/ 367 w 775"/>
                <a:gd name="T7" fmla="*/ 386 h 1368"/>
                <a:gd name="T8" fmla="*/ 396 w 775"/>
                <a:gd name="T9" fmla="*/ 334 h 1368"/>
                <a:gd name="T10" fmla="*/ 428 w 775"/>
                <a:gd name="T11" fmla="*/ 291 h 1368"/>
                <a:gd name="T12" fmla="*/ 465 w 775"/>
                <a:gd name="T13" fmla="*/ 256 h 1368"/>
                <a:gd name="T14" fmla="*/ 504 w 775"/>
                <a:gd name="T15" fmla="*/ 227 h 1368"/>
                <a:gd name="T16" fmla="*/ 545 w 775"/>
                <a:gd name="T17" fmla="*/ 203 h 1368"/>
                <a:gd name="T18" fmla="*/ 585 w 775"/>
                <a:gd name="T19" fmla="*/ 185 h 1368"/>
                <a:gd name="T20" fmla="*/ 625 w 775"/>
                <a:gd name="T21" fmla="*/ 172 h 1368"/>
                <a:gd name="T22" fmla="*/ 695 w 775"/>
                <a:gd name="T23" fmla="*/ 157 h 1368"/>
                <a:gd name="T24" fmla="*/ 744 w 775"/>
                <a:gd name="T25" fmla="*/ 152 h 1368"/>
                <a:gd name="T26" fmla="*/ 763 w 775"/>
                <a:gd name="T27" fmla="*/ 0 h 1368"/>
                <a:gd name="T28" fmla="*/ 725 w 775"/>
                <a:gd name="T29" fmla="*/ 2 h 1368"/>
                <a:gd name="T30" fmla="*/ 655 w 775"/>
                <a:gd name="T31" fmla="*/ 5 h 1368"/>
                <a:gd name="T32" fmla="*/ 588 w 775"/>
                <a:gd name="T33" fmla="*/ 12 h 1368"/>
                <a:gd name="T34" fmla="*/ 526 w 775"/>
                <a:gd name="T35" fmla="*/ 23 h 1368"/>
                <a:gd name="T36" fmla="*/ 467 w 775"/>
                <a:gd name="T37" fmla="*/ 36 h 1368"/>
                <a:gd name="T38" fmla="*/ 415 w 775"/>
                <a:gd name="T39" fmla="*/ 52 h 1368"/>
                <a:gd name="T40" fmla="*/ 366 w 775"/>
                <a:gd name="T41" fmla="*/ 70 h 1368"/>
                <a:gd name="T42" fmla="*/ 321 w 775"/>
                <a:gd name="T43" fmla="*/ 90 h 1368"/>
                <a:gd name="T44" fmla="*/ 280 w 775"/>
                <a:gd name="T45" fmla="*/ 111 h 1368"/>
                <a:gd name="T46" fmla="*/ 242 w 775"/>
                <a:gd name="T47" fmla="*/ 134 h 1368"/>
                <a:gd name="T48" fmla="*/ 209 w 775"/>
                <a:gd name="T49" fmla="*/ 159 h 1368"/>
                <a:gd name="T50" fmla="*/ 163 w 775"/>
                <a:gd name="T51" fmla="*/ 197 h 1368"/>
                <a:gd name="T52" fmla="*/ 114 w 775"/>
                <a:gd name="T53" fmla="*/ 252 h 1368"/>
                <a:gd name="T54" fmla="*/ 76 w 775"/>
                <a:gd name="T55" fmla="*/ 308 h 1368"/>
                <a:gd name="T56" fmla="*/ 48 w 775"/>
                <a:gd name="T57" fmla="*/ 364 h 1368"/>
                <a:gd name="T58" fmla="*/ 26 w 775"/>
                <a:gd name="T59" fmla="*/ 418 h 1368"/>
                <a:gd name="T60" fmla="*/ 13 w 775"/>
                <a:gd name="T61" fmla="*/ 467 h 1368"/>
                <a:gd name="T62" fmla="*/ 5 w 775"/>
                <a:gd name="T63" fmla="*/ 511 h 1368"/>
                <a:gd name="T64" fmla="*/ 0 w 775"/>
                <a:gd name="T65" fmla="*/ 574 h 1368"/>
                <a:gd name="T66" fmla="*/ 0 w 775"/>
                <a:gd name="T67" fmla="*/ 1368 h 1368"/>
                <a:gd name="T68" fmla="*/ 775 w 775"/>
                <a:gd name="T69" fmla="*/ 593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5" h="1368">
                  <a:moveTo>
                    <a:pt x="328" y="593"/>
                  </a:moveTo>
                  <a:lnTo>
                    <a:pt x="328" y="593"/>
                  </a:lnTo>
                  <a:lnTo>
                    <a:pt x="329" y="551"/>
                  </a:lnTo>
                  <a:lnTo>
                    <a:pt x="333" y="513"/>
                  </a:lnTo>
                  <a:lnTo>
                    <a:pt x="339" y="477"/>
                  </a:lnTo>
                  <a:lnTo>
                    <a:pt x="346" y="445"/>
                  </a:lnTo>
                  <a:lnTo>
                    <a:pt x="357" y="414"/>
                  </a:lnTo>
                  <a:lnTo>
                    <a:pt x="367" y="386"/>
                  </a:lnTo>
                  <a:lnTo>
                    <a:pt x="382" y="358"/>
                  </a:lnTo>
                  <a:lnTo>
                    <a:pt x="396" y="334"/>
                  </a:lnTo>
                  <a:lnTo>
                    <a:pt x="411" y="312"/>
                  </a:lnTo>
                  <a:lnTo>
                    <a:pt x="428" y="291"/>
                  </a:lnTo>
                  <a:lnTo>
                    <a:pt x="447" y="272"/>
                  </a:lnTo>
                  <a:lnTo>
                    <a:pt x="465" y="256"/>
                  </a:lnTo>
                  <a:lnTo>
                    <a:pt x="485" y="240"/>
                  </a:lnTo>
                  <a:lnTo>
                    <a:pt x="504" y="227"/>
                  </a:lnTo>
                  <a:lnTo>
                    <a:pt x="525" y="214"/>
                  </a:lnTo>
                  <a:lnTo>
                    <a:pt x="545" y="203"/>
                  </a:lnTo>
                  <a:lnTo>
                    <a:pt x="565" y="194"/>
                  </a:lnTo>
                  <a:lnTo>
                    <a:pt x="585" y="185"/>
                  </a:lnTo>
                  <a:lnTo>
                    <a:pt x="606" y="178"/>
                  </a:lnTo>
                  <a:lnTo>
                    <a:pt x="625" y="172"/>
                  </a:lnTo>
                  <a:lnTo>
                    <a:pt x="662" y="163"/>
                  </a:lnTo>
                  <a:lnTo>
                    <a:pt x="695" y="157"/>
                  </a:lnTo>
                  <a:lnTo>
                    <a:pt x="723" y="153"/>
                  </a:lnTo>
                  <a:lnTo>
                    <a:pt x="744" y="152"/>
                  </a:lnTo>
                  <a:lnTo>
                    <a:pt x="763" y="151"/>
                  </a:lnTo>
                  <a:lnTo>
                    <a:pt x="763" y="0"/>
                  </a:lnTo>
                  <a:lnTo>
                    <a:pt x="763" y="0"/>
                  </a:lnTo>
                  <a:lnTo>
                    <a:pt x="725" y="2"/>
                  </a:lnTo>
                  <a:lnTo>
                    <a:pt x="689" y="3"/>
                  </a:lnTo>
                  <a:lnTo>
                    <a:pt x="655" y="5"/>
                  </a:lnTo>
                  <a:lnTo>
                    <a:pt x="620" y="9"/>
                  </a:lnTo>
                  <a:lnTo>
                    <a:pt x="588" y="12"/>
                  </a:lnTo>
                  <a:lnTo>
                    <a:pt x="556" y="17"/>
                  </a:lnTo>
                  <a:lnTo>
                    <a:pt x="526" y="23"/>
                  </a:lnTo>
                  <a:lnTo>
                    <a:pt x="496" y="29"/>
                  </a:lnTo>
                  <a:lnTo>
                    <a:pt x="467" y="36"/>
                  </a:lnTo>
                  <a:lnTo>
                    <a:pt x="441" y="43"/>
                  </a:lnTo>
                  <a:lnTo>
                    <a:pt x="415" y="52"/>
                  </a:lnTo>
                  <a:lnTo>
                    <a:pt x="390" y="60"/>
                  </a:lnTo>
                  <a:lnTo>
                    <a:pt x="366" y="70"/>
                  </a:lnTo>
                  <a:lnTo>
                    <a:pt x="343" y="79"/>
                  </a:lnTo>
                  <a:lnTo>
                    <a:pt x="321" y="90"/>
                  </a:lnTo>
                  <a:lnTo>
                    <a:pt x="299" y="99"/>
                  </a:lnTo>
                  <a:lnTo>
                    <a:pt x="280" y="111"/>
                  </a:lnTo>
                  <a:lnTo>
                    <a:pt x="260" y="122"/>
                  </a:lnTo>
                  <a:lnTo>
                    <a:pt x="242" y="134"/>
                  </a:lnTo>
                  <a:lnTo>
                    <a:pt x="225" y="146"/>
                  </a:lnTo>
                  <a:lnTo>
                    <a:pt x="209" y="159"/>
                  </a:lnTo>
                  <a:lnTo>
                    <a:pt x="192" y="171"/>
                  </a:lnTo>
                  <a:lnTo>
                    <a:pt x="163" y="197"/>
                  </a:lnTo>
                  <a:lnTo>
                    <a:pt x="137" y="225"/>
                  </a:lnTo>
                  <a:lnTo>
                    <a:pt x="114" y="252"/>
                  </a:lnTo>
                  <a:lnTo>
                    <a:pt x="94" y="281"/>
                  </a:lnTo>
                  <a:lnTo>
                    <a:pt x="76" y="308"/>
                  </a:lnTo>
                  <a:lnTo>
                    <a:pt x="61" y="337"/>
                  </a:lnTo>
                  <a:lnTo>
                    <a:pt x="48" y="364"/>
                  </a:lnTo>
                  <a:lnTo>
                    <a:pt x="36" y="392"/>
                  </a:lnTo>
                  <a:lnTo>
                    <a:pt x="26" y="418"/>
                  </a:lnTo>
                  <a:lnTo>
                    <a:pt x="19" y="443"/>
                  </a:lnTo>
                  <a:lnTo>
                    <a:pt x="13" y="467"/>
                  </a:lnTo>
                  <a:lnTo>
                    <a:pt x="8" y="489"/>
                  </a:lnTo>
                  <a:lnTo>
                    <a:pt x="5" y="511"/>
                  </a:lnTo>
                  <a:lnTo>
                    <a:pt x="1" y="547"/>
                  </a:lnTo>
                  <a:lnTo>
                    <a:pt x="0" y="574"/>
                  </a:lnTo>
                  <a:lnTo>
                    <a:pt x="0" y="593"/>
                  </a:lnTo>
                  <a:lnTo>
                    <a:pt x="0" y="1368"/>
                  </a:lnTo>
                  <a:lnTo>
                    <a:pt x="775" y="1368"/>
                  </a:lnTo>
                  <a:lnTo>
                    <a:pt x="775" y="593"/>
                  </a:lnTo>
                  <a:lnTo>
                    <a:pt x="328" y="593"/>
                  </a:lnTo>
                  <a:close/>
                </a:path>
              </a:pathLst>
            </a:custGeom>
            <a:grpFill/>
            <a:ln w="1905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a:buClr>
                  <a:srgbClr val="6699CC"/>
                </a:buClr>
              </a:pPr>
              <a:endParaRPr sz="1800" b="0" i="0">
                <a:solidFill>
                  <a:schemeClr val="tx1"/>
                </a:solidFill>
                <a:latin typeface="+mn-lt"/>
                <a:cs typeface="Bahnschrift" panose="020B0604020202020204" pitchFamily="34" charset="0"/>
              </a:endParaRPr>
            </a:p>
          </p:txBody>
        </p:sp>
        <p:sp>
          <p:nvSpPr>
            <p:cNvPr id="10" name="Freeform 27">
              <a:extLst>
                <a:ext uri="{FF2B5EF4-FFF2-40B4-BE49-F238E27FC236}">
                  <a16:creationId xmlns:a16="http://schemas.microsoft.com/office/drawing/2014/main" id="{0198D76A-5FDB-5830-C1F5-3AAA8B404FD3}"/>
                </a:ext>
              </a:extLst>
            </p:cNvPr>
            <p:cNvSpPr>
              <a:spLocks/>
            </p:cNvSpPr>
            <p:nvPr/>
          </p:nvSpPr>
          <p:spPr bwMode="ltGray">
            <a:xfrm>
              <a:off x="3175" y="1360488"/>
              <a:ext cx="1230312" cy="2171700"/>
            </a:xfrm>
            <a:custGeom>
              <a:avLst/>
              <a:gdLst>
                <a:gd name="T0" fmla="*/ 328 w 775"/>
                <a:gd name="T1" fmla="*/ 593 h 1368"/>
                <a:gd name="T2" fmla="*/ 333 w 775"/>
                <a:gd name="T3" fmla="*/ 513 h 1368"/>
                <a:gd name="T4" fmla="*/ 347 w 775"/>
                <a:gd name="T5" fmla="*/ 445 h 1368"/>
                <a:gd name="T6" fmla="*/ 369 w 775"/>
                <a:gd name="T7" fmla="*/ 386 h 1368"/>
                <a:gd name="T8" fmla="*/ 396 w 775"/>
                <a:gd name="T9" fmla="*/ 334 h 1368"/>
                <a:gd name="T10" fmla="*/ 430 w 775"/>
                <a:gd name="T11" fmla="*/ 291 h 1368"/>
                <a:gd name="T12" fmla="*/ 465 w 775"/>
                <a:gd name="T13" fmla="*/ 256 h 1368"/>
                <a:gd name="T14" fmla="*/ 505 w 775"/>
                <a:gd name="T15" fmla="*/ 227 h 1368"/>
                <a:gd name="T16" fmla="*/ 545 w 775"/>
                <a:gd name="T17" fmla="*/ 203 h 1368"/>
                <a:gd name="T18" fmla="*/ 587 w 775"/>
                <a:gd name="T19" fmla="*/ 185 h 1368"/>
                <a:gd name="T20" fmla="*/ 626 w 775"/>
                <a:gd name="T21" fmla="*/ 172 h 1368"/>
                <a:gd name="T22" fmla="*/ 696 w 775"/>
                <a:gd name="T23" fmla="*/ 157 h 1368"/>
                <a:gd name="T24" fmla="*/ 744 w 775"/>
                <a:gd name="T25" fmla="*/ 152 h 1368"/>
                <a:gd name="T26" fmla="*/ 763 w 775"/>
                <a:gd name="T27" fmla="*/ 0 h 1368"/>
                <a:gd name="T28" fmla="*/ 727 w 775"/>
                <a:gd name="T29" fmla="*/ 2 h 1368"/>
                <a:gd name="T30" fmla="*/ 655 w 775"/>
                <a:gd name="T31" fmla="*/ 5 h 1368"/>
                <a:gd name="T32" fmla="*/ 588 w 775"/>
                <a:gd name="T33" fmla="*/ 12 h 1368"/>
                <a:gd name="T34" fmla="*/ 526 w 775"/>
                <a:gd name="T35" fmla="*/ 23 h 1368"/>
                <a:gd name="T36" fmla="*/ 469 w 775"/>
                <a:gd name="T37" fmla="*/ 36 h 1368"/>
                <a:gd name="T38" fmla="*/ 415 w 775"/>
                <a:gd name="T39" fmla="*/ 52 h 1368"/>
                <a:gd name="T40" fmla="*/ 366 w 775"/>
                <a:gd name="T41" fmla="*/ 70 h 1368"/>
                <a:gd name="T42" fmla="*/ 321 w 775"/>
                <a:gd name="T43" fmla="*/ 90 h 1368"/>
                <a:gd name="T44" fmla="*/ 281 w 775"/>
                <a:gd name="T45" fmla="*/ 111 h 1368"/>
                <a:gd name="T46" fmla="*/ 242 w 775"/>
                <a:gd name="T47" fmla="*/ 134 h 1368"/>
                <a:gd name="T48" fmla="*/ 209 w 775"/>
                <a:gd name="T49" fmla="*/ 159 h 1368"/>
                <a:gd name="T50" fmla="*/ 164 w 775"/>
                <a:gd name="T51" fmla="*/ 197 h 1368"/>
                <a:gd name="T52" fmla="*/ 115 w 775"/>
                <a:gd name="T53" fmla="*/ 252 h 1368"/>
                <a:gd name="T54" fmla="*/ 77 w 775"/>
                <a:gd name="T55" fmla="*/ 308 h 1368"/>
                <a:gd name="T56" fmla="*/ 48 w 775"/>
                <a:gd name="T57" fmla="*/ 364 h 1368"/>
                <a:gd name="T58" fmla="*/ 28 w 775"/>
                <a:gd name="T59" fmla="*/ 418 h 1368"/>
                <a:gd name="T60" fmla="*/ 14 w 775"/>
                <a:gd name="T61" fmla="*/ 467 h 1368"/>
                <a:gd name="T62" fmla="*/ 5 w 775"/>
                <a:gd name="T63" fmla="*/ 511 h 1368"/>
                <a:gd name="T64" fmla="*/ 0 w 775"/>
                <a:gd name="T65" fmla="*/ 574 h 1368"/>
                <a:gd name="T66" fmla="*/ 0 w 775"/>
                <a:gd name="T67" fmla="*/ 1368 h 1368"/>
                <a:gd name="T68" fmla="*/ 775 w 775"/>
                <a:gd name="T69" fmla="*/ 593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5" h="1368">
                  <a:moveTo>
                    <a:pt x="328" y="593"/>
                  </a:moveTo>
                  <a:lnTo>
                    <a:pt x="328" y="593"/>
                  </a:lnTo>
                  <a:lnTo>
                    <a:pt x="329" y="551"/>
                  </a:lnTo>
                  <a:lnTo>
                    <a:pt x="333" y="513"/>
                  </a:lnTo>
                  <a:lnTo>
                    <a:pt x="339" y="477"/>
                  </a:lnTo>
                  <a:lnTo>
                    <a:pt x="347" y="445"/>
                  </a:lnTo>
                  <a:lnTo>
                    <a:pt x="357" y="414"/>
                  </a:lnTo>
                  <a:lnTo>
                    <a:pt x="369" y="386"/>
                  </a:lnTo>
                  <a:lnTo>
                    <a:pt x="382" y="358"/>
                  </a:lnTo>
                  <a:lnTo>
                    <a:pt x="396" y="334"/>
                  </a:lnTo>
                  <a:lnTo>
                    <a:pt x="412" y="312"/>
                  </a:lnTo>
                  <a:lnTo>
                    <a:pt x="430" y="291"/>
                  </a:lnTo>
                  <a:lnTo>
                    <a:pt x="448" y="272"/>
                  </a:lnTo>
                  <a:lnTo>
                    <a:pt x="465" y="256"/>
                  </a:lnTo>
                  <a:lnTo>
                    <a:pt x="486" y="240"/>
                  </a:lnTo>
                  <a:lnTo>
                    <a:pt x="505" y="227"/>
                  </a:lnTo>
                  <a:lnTo>
                    <a:pt x="525" y="214"/>
                  </a:lnTo>
                  <a:lnTo>
                    <a:pt x="545" y="203"/>
                  </a:lnTo>
                  <a:lnTo>
                    <a:pt x="567" y="194"/>
                  </a:lnTo>
                  <a:lnTo>
                    <a:pt x="587" y="185"/>
                  </a:lnTo>
                  <a:lnTo>
                    <a:pt x="606" y="178"/>
                  </a:lnTo>
                  <a:lnTo>
                    <a:pt x="626" y="172"/>
                  </a:lnTo>
                  <a:lnTo>
                    <a:pt x="662" y="163"/>
                  </a:lnTo>
                  <a:lnTo>
                    <a:pt x="696" y="157"/>
                  </a:lnTo>
                  <a:lnTo>
                    <a:pt x="723" y="153"/>
                  </a:lnTo>
                  <a:lnTo>
                    <a:pt x="744" y="152"/>
                  </a:lnTo>
                  <a:lnTo>
                    <a:pt x="763" y="151"/>
                  </a:lnTo>
                  <a:lnTo>
                    <a:pt x="763" y="0"/>
                  </a:lnTo>
                  <a:lnTo>
                    <a:pt x="763" y="0"/>
                  </a:lnTo>
                  <a:lnTo>
                    <a:pt x="727" y="2"/>
                  </a:lnTo>
                  <a:lnTo>
                    <a:pt x="690" y="3"/>
                  </a:lnTo>
                  <a:lnTo>
                    <a:pt x="655" y="5"/>
                  </a:lnTo>
                  <a:lnTo>
                    <a:pt x="620" y="9"/>
                  </a:lnTo>
                  <a:lnTo>
                    <a:pt x="588" y="12"/>
                  </a:lnTo>
                  <a:lnTo>
                    <a:pt x="556" y="17"/>
                  </a:lnTo>
                  <a:lnTo>
                    <a:pt x="526" y="23"/>
                  </a:lnTo>
                  <a:lnTo>
                    <a:pt x="496" y="29"/>
                  </a:lnTo>
                  <a:lnTo>
                    <a:pt x="469" y="36"/>
                  </a:lnTo>
                  <a:lnTo>
                    <a:pt x="442" y="43"/>
                  </a:lnTo>
                  <a:lnTo>
                    <a:pt x="415" y="52"/>
                  </a:lnTo>
                  <a:lnTo>
                    <a:pt x="390" y="60"/>
                  </a:lnTo>
                  <a:lnTo>
                    <a:pt x="366" y="70"/>
                  </a:lnTo>
                  <a:lnTo>
                    <a:pt x="344" y="79"/>
                  </a:lnTo>
                  <a:lnTo>
                    <a:pt x="321" y="90"/>
                  </a:lnTo>
                  <a:lnTo>
                    <a:pt x="301" y="99"/>
                  </a:lnTo>
                  <a:lnTo>
                    <a:pt x="281" y="111"/>
                  </a:lnTo>
                  <a:lnTo>
                    <a:pt x="262" y="122"/>
                  </a:lnTo>
                  <a:lnTo>
                    <a:pt x="242" y="134"/>
                  </a:lnTo>
                  <a:lnTo>
                    <a:pt x="226" y="146"/>
                  </a:lnTo>
                  <a:lnTo>
                    <a:pt x="209" y="159"/>
                  </a:lnTo>
                  <a:lnTo>
                    <a:pt x="194" y="171"/>
                  </a:lnTo>
                  <a:lnTo>
                    <a:pt x="164" y="197"/>
                  </a:lnTo>
                  <a:lnTo>
                    <a:pt x="138" y="225"/>
                  </a:lnTo>
                  <a:lnTo>
                    <a:pt x="115" y="252"/>
                  </a:lnTo>
                  <a:lnTo>
                    <a:pt x="95" y="281"/>
                  </a:lnTo>
                  <a:lnTo>
                    <a:pt x="77" y="308"/>
                  </a:lnTo>
                  <a:lnTo>
                    <a:pt x="61" y="337"/>
                  </a:lnTo>
                  <a:lnTo>
                    <a:pt x="48" y="364"/>
                  </a:lnTo>
                  <a:lnTo>
                    <a:pt x="36" y="392"/>
                  </a:lnTo>
                  <a:lnTo>
                    <a:pt x="28" y="418"/>
                  </a:lnTo>
                  <a:lnTo>
                    <a:pt x="19" y="443"/>
                  </a:lnTo>
                  <a:lnTo>
                    <a:pt x="14" y="467"/>
                  </a:lnTo>
                  <a:lnTo>
                    <a:pt x="9" y="489"/>
                  </a:lnTo>
                  <a:lnTo>
                    <a:pt x="5" y="511"/>
                  </a:lnTo>
                  <a:lnTo>
                    <a:pt x="2" y="547"/>
                  </a:lnTo>
                  <a:lnTo>
                    <a:pt x="0" y="574"/>
                  </a:lnTo>
                  <a:lnTo>
                    <a:pt x="0" y="593"/>
                  </a:lnTo>
                  <a:lnTo>
                    <a:pt x="0" y="1368"/>
                  </a:lnTo>
                  <a:lnTo>
                    <a:pt x="775" y="1368"/>
                  </a:lnTo>
                  <a:lnTo>
                    <a:pt x="775" y="593"/>
                  </a:lnTo>
                  <a:lnTo>
                    <a:pt x="328" y="593"/>
                  </a:lnTo>
                  <a:close/>
                </a:path>
              </a:pathLst>
            </a:custGeom>
            <a:grpFill/>
            <a:ln w="1905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a:buClr>
                  <a:srgbClr val="6699CC"/>
                </a:buClr>
              </a:pPr>
              <a:endParaRPr sz="1800" b="0" i="0">
                <a:solidFill>
                  <a:schemeClr val="tx1"/>
                </a:solidFill>
                <a:latin typeface="+mn-lt"/>
                <a:cs typeface="Bahnschrift" panose="020B0604020202020204" pitchFamily="34" charset="0"/>
              </a:endParaRPr>
            </a:p>
          </p:txBody>
        </p:sp>
      </p:grpSp>
      <p:cxnSp>
        <p:nvCxnSpPr>
          <p:cNvPr id="13" name="Straight Connector 12">
            <a:extLst>
              <a:ext uri="{FF2B5EF4-FFF2-40B4-BE49-F238E27FC236}">
                <a16:creationId xmlns:a16="http://schemas.microsoft.com/office/drawing/2014/main" id="{00F576EC-C790-F433-F399-67D432696AEB}"/>
              </a:ext>
            </a:extLst>
          </p:cNvPr>
          <p:cNvCxnSpPr>
            <a:cxnSpLocks/>
          </p:cNvCxnSpPr>
          <p:nvPr userDrawn="1"/>
        </p:nvCxnSpPr>
        <p:spPr>
          <a:xfrm>
            <a:off x="1939290" y="1229982"/>
            <a:ext cx="831342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6B4073E-2983-F385-62A9-DDC3FD5879F0}"/>
              </a:ext>
            </a:extLst>
          </p:cNvPr>
          <p:cNvCxnSpPr>
            <a:cxnSpLocks/>
          </p:cNvCxnSpPr>
          <p:nvPr userDrawn="1"/>
        </p:nvCxnSpPr>
        <p:spPr>
          <a:xfrm>
            <a:off x="1939290" y="5692140"/>
            <a:ext cx="831342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285315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Q&amp;A">
    <p:bg>
      <p:bgPr>
        <a:solidFill>
          <a:srgbClr val="FFFFFF"/>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A67BC2EA-8DC9-DAD3-58CB-FCB7B5E1D87D}"/>
              </a:ext>
            </a:extLst>
          </p:cNvPr>
          <p:cNvSpPr/>
          <p:nvPr userDrawn="1"/>
        </p:nvSpPr>
        <p:spPr bwMode="invGray">
          <a:xfrm>
            <a:off x="533400" y="533400"/>
            <a:ext cx="11125200" cy="57912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2" name="Do not remove" hidden="1">
            <a:extLst>
              <a:ext uri="{FF2B5EF4-FFF2-40B4-BE49-F238E27FC236}">
                <a16:creationId xmlns:a16="http://schemas.microsoft.com/office/drawing/2014/main" id="{E9AB68EF-52B5-2F09-B589-0D2A4FCB3EE1}"/>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a:p>
        </p:txBody>
      </p:sp>
      <p:sp>
        <p:nvSpPr>
          <p:cNvPr id="117" name="TextBox 116">
            <a:extLst>
              <a:ext uri="{FF2B5EF4-FFF2-40B4-BE49-F238E27FC236}">
                <a16:creationId xmlns:a16="http://schemas.microsoft.com/office/drawing/2014/main" id="{BA26BF5E-3A46-6D10-30FA-CB09766A6AF5}"/>
              </a:ext>
            </a:extLst>
          </p:cNvPr>
          <p:cNvSpPr txBox="1"/>
          <p:nvPr userDrawn="1"/>
        </p:nvSpPr>
        <p:spPr>
          <a:xfrm>
            <a:off x="2417439" y="2565737"/>
            <a:ext cx="7357122" cy="1015663"/>
          </a:xfrm>
          <a:prstGeom prst="rect">
            <a:avLst/>
          </a:prstGeom>
          <a:noFill/>
        </p:spPr>
        <p:txBody>
          <a:bodyPr wrap="square" rtlCol="0" anchor="ctr">
            <a:noAutofit/>
          </a:bodyPr>
          <a:lstStyle>
            <a:defPPr>
              <a:defRPr lang="en-US"/>
            </a:defPPr>
            <a:lvl1pPr algn="ctr">
              <a:defRPr sz="7200" b="0" i="0" spc="-200" baseline="0">
                <a:latin typeface="Bahnschrift" panose="020B0502040204020203" pitchFamily="34" charset="0"/>
              </a:defRPr>
            </a:lvl1pPr>
          </a:lstStyle>
          <a:p>
            <a:pPr lvl="0"/>
            <a:r>
              <a:rPr lang="en-US" spc="-100" baseline="0">
                <a:latin typeface="Bahnschrift" panose="020B0502040204020203" pitchFamily="34" charset="0"/>
              </a:rPr>
              <a:t>Q</a:t>
            </a:r>
            <a:r>
              <a:rPr lang="en-US" spc="-100" baseline="0">
                <a:solidFill>
                  <a:schemeClr val="tx1"/>
                </a:solidFill>
                <a:latin typeface="Bahnschrift" panose="020B0502040204020203" pitchFamily="34" charset="0"/>
              </a:rPr>
              <a:t>&amp;</a:t>
            </a:r>
            <a:r>
              <a:rPr lang="en-US" spc="-100" baseline="0">
                <a:latin typeface="Bahnschrift" panose="020B0502040204020203" pitchFamily="34" charset="0"/>
              </a:rPr>
              <a:t>A</a:t>
            </a:r>
            <a:endParaRPr spc="-100" baseline="0">
              <a:latin typeface="Bahnschrift" panose="020B0502040204020203" pitchFamily="34" charset="0"/>
            </a:endParaRPr>
          </a:p>
        </p:txBody>
      </p:sp>
      <p:cxnSp>
        <p:nvCxnSpPr>
          <p:cNvPr id="4" name="Straight Connector 3">
            <a:extLst>
              <a:ext uri="{FF2B5EF4-FFF2-40B4-BE49-F238E27FC236}">
                <a16:creationId xmlns:a16="http://schemas.microsoft.com/office/drawing/2014/main" id="{BF0BD957-A3E9-7D89-CDFE-73E0AF9DD463}"/>
              </a:ext>
            </a:extLst>
          </p:cNvPr>
          <p:cNvCxnSpPr>
            <a:cxnSpLocks/>
          </p:cNvCxnSpPr>
          <p:nvPr userDrawn="1"/>
        </p:nvCxnSpPr>
        <p:spPr>
          <a:xfrm>
            <a:off x="5638800" y="3967086"/>
            <a:ext cx="914400" cy="0"/>
          </a:xfrm>
          <a:prstGeom prst="line">
            <a:avLst/>
          </a:prstGeom>
          <a:ln w="38100">
            <a:solidFill>
              <a:srgbClr val="FF6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8556711"/>
      </p:ext>
    </p:extLst>
  </p:cSld>
  <p:clrMapOvr>
    <a:overrideClrMapping bg1="dk1" tx1="lt1" bg2="dk2" tx2="lt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hank You">
    <p:bg>
      <p:bgPr>
        <a:solidFill>
          <a:srgbClr val="FFFFFF"/>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B5529033-C54E-47ED-9856-BFA8EE7DA36F}"/>
              </a:ext>
            </a:extLst>
          </p:cNvPr>
          <p:cNvSpPr/>
          <p:nvPr userDrawn="1"/>
        </p:nvSpPr>
        <p:spPr bwMode="invGray">
          <a:xfrm>
            <a:off x="533400" y="533400"/>
            <a:ext cx="11125200" cy="57912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2" name="Do not remove" hidden="1">
            <a:extLst>
              <a:ext uri="{FF2B5EF4-FFF2-40B4-BE49-F238E27FC236}">
                <a16:creationId xmlns:a16="http://schemas.microsoft.com/office/drawing/2014/main" id="{2E424520-EA77-745A-28BE-560EF77079F6}"/>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a:p>
        </p:txBody>
      </p:sp>
      <p:sp>
        <p:nvSpPr>
          <p:cNvPr id="117" name="TextBox 116">
            <a:extLst>
              <a:ext uri="{FF2B5EF4-FFF2-40B4-BE49-F238E27FC236}">
                <a16:creationId xmlns:a16="http://schemas.microsoft.com/office/drawing/2014/main" id="{B5691422-9F31-E603-0BB7-88449A809EE7}"/>
              </a:ext>
            </a:extLst>
          </p:cNvPr>
          <p:cNvSpPr txBox="1"/>
          <p:nvPr userDrawn="1"/>
        </p:nvSpPr>
        <p:spPr>
          <a:xfrm>
            <a:off x="2417439" y="2565737"/>
            <a:ext cx="7357122" cy="1015663"/>
          </a:xfrm>
          <a:prstGeom prst="rect">
            <a:avLst/>
          </a:prstGeom>
          <a:noFill/>
        </p:spPr>
        <p:txBody>
          <a:bodyPr wrap="square" rtlCol="0" anchor="ctr">
            <a:noAutofit/>
          </a:bodyPr>
          <a:lstStyle/>
          <a:p>
            <a:pPr marL="0" algn="ctr" defTabSz="457200" rtl="0" eaLnBrk="1" latinLnBrk="0" hangingPunct="1"/>
            <a:r>
              <a:rPr lang="en-US" sz="7200" b="0" i="0" kern="1200" spc="-200" baseline="0">
                <a:solidFill>
                  <a:schemeClr val="tx1"/>
                </a:solidFill>
                <a:latin typeface="Bahnschrift" panose="020B0502040204020203" pitchFamily="34" charset="0"/>
                <a:ea typeface="+mn-ea"/>
                <a:cs typeface="+mn-cs"/>
              </a:rPr>
              <a:t>Thank You!</a:t>
            </a:r>
            <a:endParaRPr sz="7200" b="0" i="0" kern="1200" spc="-200" baseline="0">
              <a:solidFill>
                <a:schemeClr val="tx1"/>
              </a:solidFill>
              <a:latin typeface="Bahnschrift" panose="020B0502040204020203" pitchFamily="34" charset="0"/>
              <a:ea typeface="+mn-ea"/>
              <a:cs typeface="+mn-cs"/>
            </a:endParaRPr>
          </a:p>
        </p:txBody>
      </p:sp>
      <p:cxnSp>
        <p:nvCxnSpPr>
          <p:cNvPr id="6" name="Straight Connector 5">
            <a:extLst>
              <a:ext uri="{FF2B5EF4-FFF2-40B4-BE49-F238E27FC236}">
                <a16:creationId xmlns:a16="http://schemas.microsoft.com/office/drawing/2014/main" id="{525D0D2D-C9FA-53B3-50B9-2C0CCA9EBD3D}"/>
              </a:ext>
            </a:extLst>
          </p:cNvPr>
          <p:cNvCxnSpPr>
            <a:cxnSpLocks/>
          </p:cNvCxnSpPr>
          <p:nvPr userDrawn="1"/>
        </p:nvCxnSpPr>
        <p:spPr>
          <a:xfrm>
            <a:off x="5638800" y="3967086"/>
            <a:ext cx="914400" cy="0"/>
          </a:xfrm>
          <a:prstGeom prst="line">
            <a:avLst/>
          </a:prstGeom>
          <a:ln w="38100">
            <a:solidFill>
              <a:srgbClr val="FF6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9572042"/>
      </p:ext>
    </p:extLst>
  </p:cSld>
  <p:clrMapOvr>
    <a:overrideClrMapping bg1="dk1" tx1="lt1" bg2="dk2" tx2="lt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Boxed Text Layouts">
    <p:bg>
      <p:bgRef idx="1001">
        <a:schemeClr val="bg1"/>
      </p:bgRef>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34D9152-4A2F-4ACE-9A46-E4916C90D64F}"/>
              </a:ext>
            </a:extLst>
          </p:cNvPr>
          <p:cNvSpPr txBox="1"/>
          <p:nvPr/>
        </p:nvSpPr>
        <p:spPr>
          <a:xfrm>
            <a:off x="609600" y="2773436"/>
            <a:ext cx="10972800" cy="1311128"/>
          </a:xfrm>
          <a:prstGeom prst="rect">
            <a:avLst/>
          </a:prstGeom>
          <a:noFill/>
        </p:spPr>
        <p:txBody>
          <a:bodyPr wrap="square" rtlCol="0">
            <a:spAutoFit/>
          </a:bodyPr>
          <a:lstStyle/>
          <a:p>
            <a:pPr algn="ctr">
              <a:lnSpc>
                <a:spcPct val="90000"/>
              </a:lnSpc>
            </a:pPr>
            <a:r>
              <a:rPr lang="en-US" sz="8800">
                <a:solidFill>
                  <a:srgbClr val="FFFFFF"/>
                </a:solidFill>
              </a:rPr>
              <a:t>Simplified</a:t>
            </a:r>
            <a:r>
              <a:rPr sz="8800">
                <a:solidFill>
                  <a:srgbClr val="FFFFFF"/>
                </a:solidFill>
              </a:rPr>
              <a:t>Layouts</a:t>
            </a:r>
          </a:p>
        </p:txBody>
      </p:sp>
    </p:spTree>
    <p:extLst>
      <p:ext uri="{BB962C8B-B14F-4D97-AF65-F5344CB8AC3E}">
        <p14:creationId xmlns:p14="http://schemas.microsoft.com/office/powerpoint/2010/main" val="1721879892"/>
      </p:ext>
    </p:extLst>
  </p:cSld>
  <p:clrMapOvr>
    <a:overrideClrMapping bg1="dk1" tx1="lt1" bg2="dk2" tx2="lt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16_Title Slide White">
    <p:spTree>
      <p:nvGrpSpPr>
        <p:cNvPr id="1" name=""/>
        <p:cNvGrpSpPr/>
        <p:nvPr/>
      </p:nvGrpSpPr>
      <p:grpSpPr>
        <a:xfrm>
          <a:off x="0" y="0"/>
          <a:ext cx="0" cy="0"/>
          <a:chOff x="0" y="0"/>
          <a:chExt cx="0" cy="0"/>
        </a:xfrm>
      </p:grpSpPr>
      <p:sp>
        <p:nvSpPr>
          <p:cNvPr id="7" name="Do not remove" hidden="1">
            <a:extLst>
              <a:ext uri="{FF2B5EF4-FFF2-40B4-BE49-F238E27FC236}">
                <a16:creationId xmlns:a16="http://schemas.microsoft.com/office/drawing/2014/main" id="{12F6695E-384B-845A-DF0C-A496350C1AB8}"/>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a:p>
        </p:txBody>
      </p:sp>
      <p:sp>
        <p:nvSpPr>
          <p:cNvPr id="2" name="Title 1"/>
          <p:cNvSpPr>
            <a:spLocks noGrp="1"/>
          </p:cNvSpPr>
          <p:nvPr>
            <p:ph type="ctrTitle" hasCustomPrompt="1"/>
          </p:nvPr>
        </p:nvSpPr>
        <p:spPr>
          <a:xfrm>
            <a:off x="1557806" y="1389464"/>
            <a:ext cx="7531781" cy="2246972"/>
          </a:xfrm>
        </p:spPr>
        <p:txBody>
          <a:bodyPr lIns="0" tIns="0" rIns="0" bIns="0" anchor="b">
            <a:noAutofit/>
          </a:bodyPr>
          <a:lstStyle>
            <a:lvl1pPr algn="l">
              <a:lnSpc>
                <a:spcPct val="100000"/>
              </a:lnSpc>
              <a:defRPr sz="3600" b="0" i="0" spc="-200" baseline="0"/>
            </a:lvl1pPr>
          </a:lstStyle>
          <a:p>
            <a:r>
              <a:t>Presentation Name</a:t>
            </a:r>
            <a:br>
              <a:rPr/>
            </a:br>
            <a:r>
              <a:t>Title Case,</a:t>
            </a:r>
            <a:r>
              <a:rPr lang="en-US"/>
              <a:t>36</a:t>
            </a:r>
            <a:r>
              <a:t>pt</a:t>
            </a:r>
          </a:p>
        </p:txBody>
      </p:sp>
      <p:sp>
        <p:nvSpPr>
          <p:cNvPr id="3" name="Subtitle 2"/>
          <p:cNvSpPr>
            <a:spLocks noGrp="1"/>
          </p:cNvSpPr>
          <p:nvPr>
            <p:ph type="subTitle" idx="1" hasCustomPrompt="1"/>
          </p:nvPr>
        </p:nvSpPr>
        <p:spPr>
          <a:xfrm>
            <a:off x="1557806" y="3844339"/>
            <a:ext cx="7531780" cy="891088"/>
          </a:xfrm>
        </p:spPr>
        <p:txBody>
          <a:bodyPr lIns="0" tIns="0" rIns="0" bIns="0">
            <a:noAutofit/>
          </a:bodyPr>
          <a:lstStyle>
            <a:lvl1pPr marL="0" indent="0" algn="l">
              <a:lnSpc>
                <a:spcPct val="100000"/>
              </a:lnSpc>
              <a:spcBef>
                <a:spcPts val="0"/>
              </a:spcBef>
              <a:buNone/>
              <a:defRPr sz="2400" b="0" i="0" spc="-100" baseline="0">
                <a:solidFill>
                  <a:srgbClr val="FF66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First Name Last Name, 18 pt</a:t>
            </a:r>
            <a:br>
              <a:rPr lang="en-US"/>
            </a:br>
            <a:r>
              <a:rPr lang="en-US"/>
              <a:t>Title, 18 pt</a:t>
            </a:r>
          </a:p>
        </p:txBody>
      </p:sp>
    </p:spTree>
    <p:extLst>
      <p:ext uri="{BB962C8B-B14F-4D97-AF65-F5344CB8AC3E}">
        <p14:creationId xmlns:p14="http://schemas.microsoft.com/office/powerpoint/2010/main" val="239428678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2_Divider Whit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53255" y="2127459"/>
            <a:ext cx="8098183" cy="2164934"/>
          </a:xfrm>
        </p:spPr>
        <p:txBody>
          <a:bodyPr tIns="0" bIns="0" anchor="ctr">
            <a:noAutofit/>
          </a:bodyPr>
          <a:lstStyle>
            <a:lvl1pPr>
              <a:defRPr sz="3600" b="0" i="0"/>
            </a:lvl1pPr>
          </a:lstStyle>
          <a:p>
            <a:r>
              <a:t>White Divider – Title Case, 3</a:t>
            </a:r>
            <a:r>
              <a:rPr lang="en-US"/>
              <a:t>6</a:t>
            </a:r>
            <a:r>
              <a:t>pts</a:t>
            </a:r>
          </a:p>
        </p:txBody>
      </p:sp>
      <p:cxnSp>
        <p:nvCxnSpPr>
          <p:cNvPr id="4" name="Straight Connector 3">
            <a:extLst>
              <a:ext uri="{FF2B5EF4-FFF2-40B4-BE49-F238E27FC236}">
                <a16:creationId xmlns:a16="http://schemas.microsoft.com/office/drawing/2014/main" id="{FE883CE1-7AAF-3017-B0A7-466EF3A17F73}"/>
              </a:ext>
            </a:extLst>
          </p:cNvPr>
          <p:cNvCxnSpPr>
            <a:cxnSpLocks/>
          </p:cNvCxnSpPr>
          <p:nvPr userDrawn="1"/>
        </p:nvCxnSpPr>
        <p:spPr>
          <a:xfrm>
            <a:off x="1558412" y="2127459"/>
            <a:ext cx="0" cy="2164933"/>
          </a:xfrm>
          <a:prstGeom prst="line">
            <a:avLst/>
          </a:prstGeom>
          <a:ln w="38100">
            <a:solidFill>
              <a:srgbClr val="FF66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7416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6_Custom Layout">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C3549D6-CFDC-BF8D-9AB9-22088061DC7C}"/>
              </a:ext>
            </a:extLst>
          </p:cNvPr>
          <p:cNvSpPr/>
          <p:nvPr/>
        </p:nvSpPr>
        <p:spPr>
          <a:xfrm>
            <a:off x="533400" y="533400"/>
            <a:ext cx="11125200" cy="5791200"/>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pPr>
            <a:endParaRPr lang="en-US" b="0" i="0">
              <a:latin typeface="Arial" panose="020B0604020202020204" pitchFamily="34" charset="0"/>
            </a:endParaRPr>
          </a:p>
        </p:txBody>
      </p:sp>
      <p:sp>
        <p:nvSpPr>
          <p:cNvPr id="13" name="Rectangle 12">
            <a:extLst>
              <a:ext uri="{FF2B5EF4-FFF2-40B4-BE49-F238E27FC236}">
                <a16:creationId xmlns:a16="http://schemas.microsoft.com/office/drawing/2014/main" id="{CE89913D-9DC3-60EF-74E4-78E485C2B6D7}"/>
              </a:ext>
            </a:extLst>
          </p:cNvPr>
          <p:cNvSpPr/>
          <p:nvPr/>
        </p:nvSpPr>
        <p:spPr bwMode="invGray">
          <a:xfrm>
            <a:off x="533400" y="533401"/>
            <a:ext cx="11125200" cy="4557712"/>
          </a:xfrm>
          <a:prstGeom prst="rect">
            <a:avLst/>
          </a:prstGeom>
          <a:solidFill>
            <a:srgbClr val="7B197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b="0" i="0">
              <a:latin typeface="Arial" panose="020B0604020202020204" pitchFamily="34" charset="0"/>
            </a:endParaRPr>
          </a:p>
        </p:txBody>
      </p:sp>
      <p:sp>
        <p:nvSpPr>
          <p:cNvPr id="8" name="Rectangle: Rounded Corners 7">
            <a:extLst>
              <a:ext uri="{FF2B5EF4-FFF2-40B4-BE49-F238E27FC236}">
                <a16:creationId xmlns:a16="http://schemas.microsoft.com/office/drawing/2014/main" id="{0666A3CA-989D-0E09-E0BC-CB990CA48D15}"/>
              </a:ext>
            </a:extLst>
          </p:cNvPr>
          <p:cNvSpPr/>
          <p:nvPr/>
        </p:nvSpPr>
        <p:spPr>
          <a:xfrm>
            <a:off x="7174051" y="952500"/>
            <a:ext cx="3498040" cy="4994168"/>
          </a:xfrm>
          <a:prstGeom prst="roundRect">
            <a:avLst>
              <a:gd name="adj" fmla="val 2632"/>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b="0" i="0">
              <a:latin typeface="Arial" panose="020B0604020202020204" pitchFamily="34" charset="0"/>
            </a:endParaRPr>
          </a:p>
        </p:txBody>
      </p:sp>
      <p:sp>
        <p:nvSpPr>
          <p:cNvPr id="2" name="Title 1">
            <a:extLst>
              <a:ext uri="{FF2B5EF4-FFF2-40B4-BE49-F238E27FC236}">
                <a16:creationId xmlns:a16="http://schemas.microsoft.com/office/drawing/2014/main" id="{94743DB5-7733-1F93-82A7-C0C12037846E}"/>
              </a:ext>
            </a:extLst>
          </p:cNvPr>
          <p:cNvSpPr>
            <a:spLocks noGrp="1"/>
          </p:cNvSpPr>
          <p:nvPr>
            <p:ph type="title" hasCustomPrompt="1"/>
          </p:nvPr>
        </p:nvSpPr>
        <p:spPr>
          <a:xfrm>
            <a:off x="1051889" y="952500"/>
            <a:ext cx="5126551" cy="898708"/>
          </a:xfrm>
        </p:spPr>
        <p:txBody>
          <a:bodyPr wrap="square" rIns="0" anchor="t">
            <a:spAutoFit/>
          </a:bodyPr>
          <a:lstStyle>
            <a:lvl1pPr>
              <a:lnSpc>
                <a:spcPct val="85000"/>
              </a:lnSpc>
              <a:defRPr sz="4400" b="0" i="0" spc="0" baseline="0">
                <a:solidFill>
                  <a:schemeClr val="bg1"/>
                </a:solidFill>
                <a:latin typeface="Arial" panose="020B0604020202020204" pitchFamily="34" charset="0"/>
              </a:defRPr>
            </a:lvl1pPr>
          </a:lstStyle>
          <a:p>
            <a:r>
              <a:rPr lang="en-US"/>
              <a:t>Click to add title</a:t>
            </a:r>
          </a:p>
        </p:txBody>
      </p:sp>
      <p:sp>
        <p:nvSpPr>
          <p:cNvPr id="12" name="Text Placeholder 5">
            <a:extLst>
              <a:ext uri="{FF2B5EF4-FFF2-40B4-BE49-F238E27FC236}">
                <a16:creationId xmlns:a16="http://schemas.microsoft.com/office/drawing/2014/main" id="{362D8FA4-D9F8-08A2-A5A0-8DEBCBF49045}"/>
              </a:ext>
            </a:extLst>
          </p:cNvPr>
          <p:cNvSpPr>
            <a:spLocks noGrp="1"/>
          </p:cNvSpPr>
          <p:nvPr>
            <p:ph type="body" sz="quarter" idx="10" hasCustomPrompt="1"/>
          </p:nvPr>
        </p:nvSpPr>
        <p:spPr>
          <a:xfrm>
            <a:off x="1051888" y="2440944"/>
            <a:ext cx="5126551" cy="1866900"/>
          </a:xfrm>
        </p:spPr>
        <p:txBody>
          <a:bodyPr tIns="274320"/>
          <a:lstStyle>
            <a:lvl1pPr marL="0" indent="0">
              <a:spcBef>
                <a:spcPts val="1200"/>
              </a:spcBef>
              <a:buClr>
                <a:schemeClr val="tx1"/>
              </a:buClr>
              <a:buFont typeface="Bahnschrift" panose="020B0604020202020204" pitchFamily="34" charset="0"/>
              <a:buNone/>
              <a:defRPr sz="2000" b="0" i="0" spc="0" baseline="0">
                <a:solidFill>
                  <a:schemeClr val="bg1"/>
                </a:solidFill>
                <a:latin typeface="Arial" panose="020B0604020202020204" pitchFamily="34" charset="0"/>
              </a:defRPr>
            </a:lvl1pPr>
            <a:lvl2pPr marL="292100" indent="-292100">
              <a:buClr>
                <a:schemeClr val="bg1"/>
              </a:buClr>
              <a:defRPr sz="2000">
                <a:solidFill>
                  <a:schemeClr val="bg1"/>
                </a:solidFill>
                <a:latin typeface="Bahnschrift" panose="020B0502040204020203" pitchFamily="34" charset="0"/>
              </a:defRPr>
            </a:lvl2pPr>
            <a:lvl3pPr marL="292100" indent="0">
              <a:buClr>
                <a:schemeClr val="bg1"/>
              </a:buClr>
              <a:buNone/>
              <a:defRPr sz="1800">
                <a:solidFill>
                  <a:schemeClr val="bg1"/>
                </a:solidFill>
                <a:latin typeface="Bahnschrift" panose="020B0502040204020203" pitchFamily="34" charset="0"/>
              </a:defRPr>
            </a:lvl3pPr>
            <a:lvl4pPr>
              <a:buClr>
                <a:schemeClr val="bg1"/>
              </a:buClr>
              <a:defRPr sz="1800">
                <a:solidFill>
                  <a:schemeClr val="bg1"/>
                </a:solidFill>
                <a:latin typeface="Bahnschrift" panose="020B0502040204020203" pitchFamily="34" charset="0"/>
              </a:defRPr>
            </a:lvl4pPr>
            <a:lvl5pPr>
              <a:buClr>
                <a:schemeClr val="bg1"/>
              </a:buClr>
              <a:defRPr sz="1800">
                <a:solidFill>
                  <a:schemeClr val="bg1"/>
                </a:solidFill>
                <a:latin typeface="Bahnschrift" panose="020B0502040204020203" pitchFamily="34" charset="0"/>
              </a:defRPr>
            </a:lvl5pPr>
          </a:lstStyle>
          <a:p>
            <a:pPr lvl="0"/>
            <a:r>
              <a:rPr lang="en-US"/>
              <a:t>Optional subtitle or summary. Adjust placement by snapping the top of this box to bottom of title placeholder above.</a:t>
            </a:r>
          </a:p>
        </p:txBody>
      </p:sp>
      <p:pic>
        <p:nvPicPr>
          <p:cNvPr id="16" name="Picture 15" descr="A black tablet with a black screen&#10;&#10;AI-generated content may be incorrect.">
            <a:extLst>
              <a:ext uri="{FF2B5EF4-FFF2-40B4-BE49-F238E27FC236}">
                <a16:creationId xmlns:a16="http://schemas.microsoft.com/office/drawing/2014/main" id="{99DEEBC9-150F-799C-F64F-2C15D5FBA7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4484" y="829122"/>
            <a:ext cx="3797173" cy="5240923"/>
          </a:xfrm>
          <a:prstGeom prst="rect">
            <a:avLst/>
          </a:prstGeom>
        </p:spPr>
      </p:pic>
      <p:sp>
        <p:nvSpPr>
          <p:cNvPr id="10" name="Picture Placeholder 9">
            <a:extLst>
              <a:ext uri="{FF2B5EF4-FFF2-40B4-BE49-F238E27FC236}">
                <a16:creationId xmlns:a16="http://schemas.microsoft.com/office/drawing/2014/main" id="{BC9154C2-D918-4FBA-531E-FA6492649BC4}"/>
              </a:ext>
            </a:extLst>
          </p:cNvPr>
          <p:cNvSpPr>
            <a:spLocks noGrp="1"/>
          </p:cNvSpPr>
          <p:nvPr>
            <p:ph type="pic" sz="quarter" idx="11" hasCustomPrompt="1"/>
          </p:nvPr>
        </p:nvSpPr>
        <p:spPr>
          <a:xfrm>
            <a:off x="7213600" y="1006474"/>
            <a:ext cx="3428206" cy="4867275"/>
          </a:xfrm>
          <a:prstGeom prst="roundRect">
            <a:avLst>
              <a:gd name="adj" fmla="val 0"/>
            </a:avLst>
          </a:prstGeom>
          <a:solidFill>
            <a:schemeClr val="bg1"/>
          </a:solidFill>
        </p:spPr>
        <p:txBody>
          <a:bodyPr vert="horz" wrap="square" lIns="0" tIns="45720" rIns="91440" bIns="1005840" rtlCol="0" anchor="ctr">
            <a:noAutofit/>
          </a:bodyPr>
          <a:lstStyle>
            <a:lvl1pPr>
              <a:defRPr lang="en-US" b="0" i="0">
                <a:solidFill>
                  <a:schemeClr val="accent5"/>
                </a:solidFill>
                <a:latin typeface="Arial" panose="020B0604020202020204" pitchFamily="34" charset="0"/>
              </a:defRPr>
            </a:lvl1pPr>
          </a:lstStyle>
          <a:p>
            <a:pPr marL="0" marR="0" lvl="0" indent="0" algn="ctr" defTabSz="914400" rtl="0" eaLnBrk="1" fontAlgn="auto" latinLnBrk="0" hangingPunct="1">
              <a:lnSpc>
                <a:spcPct val="100000"/>
              </a:lnSpc>
              <a:spcBef>
                <a:spcPts val="1800"/>
              </a:spcBef>
              <a:spcAft>
                <a:spcPts val="0"/>
              </a:spcAft>
              <a:buClr>
                <a:srgbClr val="000000"/>
              </a:buClr>
              <a:buSzPct val="80000"/>
              <a:buFont typeface="Wingdings" panose="05000000000000000000" pitchFamily="2" charset="2"/>
              <a:buNone/>
              <a:tabLst/>
              <a:defRPr/>
            </a:pPr>
            <a:r>
              <a:rPr lang="en-US"/>
              <a:t>Click icon to insert image </a:t>
            </a:r>
          </a:p>
        </p:txBody>
      </p:sp>
    </p:spTree>
    <p:extLst>
      <p:ext uri="{BB962C8B-B14F-4D97-AF65-F5344CB8AC3E}">
        <p14:creationId xmlns:p14="http://schemas.microsoft.com/office/powerpoint/2010/main" val="2820303975"/>
      </p:ext>
    </p:extLst>
  </p:cSld>
  <p:clrMapOvr>
    <a:overrideClrMapping bg1="lt1" tx1="dk1" bg2="lt2" tx2="dk2" accent1="accent1" accent2="accent2" accent3="accent3" accent4="accent4" accent5="accent5" accent6="accent6" hlink="hlink" folHlink="folHlink"/>
  </p:clrMapOvr>
  <p:hf sldNum="0"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Do not remove" hidden="1">
            <a:extLst>
              <a:ext uri="{FF2B5EF4-FFF2-40B4-BE49-F238E27FC236}">
                <a16:creationId xmlns:a16="http://schemas.microsoft.com/office/drawing/2014/main" id="{3FCC5E9F-C07C-EA9E-EE61-DE76AAB915D3}"/>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a:p>
        </p:txBody>
      </p:sp>
      <p:sp>
        <p:nvSpPr>
          <p:cNvPr id="2" name="Title 1"/>
          <p:cNvSpPr>
            <a:spLocks noGrp="1"/>
          </p:cNvSpPr>
          <p:nvPr>
            <p:ph type="title"/>
          </p:nvPr>
        </p:nvSpPr>
        <p:spPr>
          <a:xfrm>
            <a:off x="533402" y="457200"/>
            <a:ext cx="11125198" cy="766364"/>
          </a:xfrm>
        </p:spPr>
        <p:txBody>
          <a:bodyPr/>
          <a:lstStyle>
            <a:lvl1pPr>
              <a:defRPr sz="3200" b="0" i="0"/>
            </a:lvl1pPr>
          </a:lstStyle>
          <a:p>
            <a:r>
              <a:rPr lang="en-US"/>
              <a:t>Click to edit Master title style</a:t>
            </a:r>
            <a:endParaRPr/>
          </a:p>
        </p:txBody>
      </p:sp>
      <p:sp>
        <p:nvSpPr>
          <p:cNvPr id="3" name="Content Placeholder 2"/>
          <p:cNvSpPr>
            <a:spLocks noGrp="1"/>
          </p:cNvSpPr>
          <p:nvPr>
            <p:ph idx="1" hasCustomPrompt="1"/>
          </p:nvPr>
        </p:nvSpPr>
        <p:spPr>
          <a:xfrm>
            <a:off x="533400" y="1223564"/>
            <a:ext cx="9558591" cy="4786710"/>
          </a:xfrm>
        </p:spPr>
        <p:txBody>
          <a:bodyPr/>
          <a:lstStyle>
            <a:lvl1pPr>
              <a:defRPr b="0" i="0"/>
            </a:lvl1pPr>
            <a:lvl2pPr>
              <a:defRPr b="0" i="0"/>
            </a:lvl2pPr>
            <a:lvl3pPr>
              <a:defRPr b="0" i="0"/>
            </a:lvl3pPr>
            <a:lvl4pPr>
              <a:defRPr b="0" i="0"/>
            </a:lvl4pPr>
            <a:lvl5pPr>
              <a:defRPr b="0" i="0"/>
            </a:lvl5pPr>
          </a:lstStyle>
          <a:p>
            <a:pPr lvl="0"/>
            <a:r>
              <a:t>Click to add text or choose an icon below to insert other content</a:t>
            </a:r>
          </a:p>
          <a:p>
            <a:pPr lvl="1"/>
            <a:r>
              <a:t>Second level</a:t>
            </a:r>
          </a:p>
          <a:p>
            <a:pPr lvl="2"/>
            <a:r>
              <a:t>Third level</a:t>
            </a:r>
          </a:p>
          <a:p>
            <a:pPr lvl="3"/>
            <a:r>
              <a:t>Fourth level</a:t>
            </a:r>
          </a:p>
          <a:p>
            <a:pPr lvl="4"/>
            <a:r>
              <a:t>Fifth level</a:t>
            </a:r>
          </a:p>
        </p:txBody>
      </p:sp>
    </p:spTree>
    <p:extLst>
      <p:ext uri="{BB962C8B-B14F-4D97-AF65-F5344CB8AC3E}">
        <p14:creationId xmlns:p14="http://schemas.microsoft.com/office/powerpoint/2010/main" val="179482370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Do not remove" hidden="1">
            <a:extLst>
              <a:ext uri="{FF2B5EF4-FFF2-40B4-BE49-F238E27FC236}">
                <a16:creationId xmlns:a16="http://schemas.microsoft.com/office/drawing/2014/main" id="{214858CF-5C90-3096-4B8A-CE3A71C184D2}"/>
              </a:ext>
            </a:extLst>
          </p:cNvPr>
          <p:cNvSpPr/>
          <p:nvPr>
            <p:custDataLst>
              <p:tags r:id="rId1"/>
            </p:custDataLst>
          </p:nvPr>
        </p:nvSpPr>
        <p:spPr>
          <a:xfrm>
            <a:off x="0" y="0"/>
            <a:ext cx="12700" cy="12700"/>
          </a:xfrm>
          <a:prstGeom prst="octagon">
            <a:avLst/>
          </a:prstGeom>
          <a:noFill/>
          <a:ln>
            <a:noFill/>
          </a:ln>
          <a:effectLst/>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a:p>
        </p:txBody>
      </p:sp>
      <p:sp>
        <p:nvSpPr>
          <p:cNvPr id="2" name="Title 1"/>
          <p:cNvSpPr>
            <a:spLocks noGrp="1"/>
          </p:cNvSpPr>
          <p:nvPr>
            <p:ph type="title"/>
          </p:nvPr>
        </p:nvSpPr>
        <p:spPr/>
        <p:txBody>
          <a:bodyPr/>
          <a:lstStyle>
            <a:lvl1pPr>
              <a:defRPr b="0" i="0"/>
            </a:lvl1pPr>
          </a:lstStyle>
          <a:p>
            <a:r>
              <a:rPr lang="en-US"/>
              <a:t>Click to edit Master title style</a:t>
            </a:r>
            <a:endParaRPr/>
          </a:p>
        </p:txBody>
      </p:sp>
    </p:spTree>
    <p:extLst>
      <p:ext uri="{BB962C8B-B14F-4D97-AF65-F5344CB8AC3E}">
        <p14:creationId xmlns:p14="http://schemas.microsoft.com/office/powerpoint/2010/main" val="216755256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9046181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E4D9D74-F848-A078-6EC5-8FF52AC86C08}"/>
              </a:ext>
            </a:extLst>
          </p:cNvPr>
          <p:cNvSpPr/>
          <p:nvPr userDrawn="1"/>
        </p:nvSpPr>
        <p:spPr>
          <a:xfrm>
            <a:off x="4354346" y="0"/>
            <a:ext cx="7837653" cy="6858000"/>
          </a:xfrm>
          <a:prstGeom prst="rect">
            <a:avLst/>
          </a:prstGeom>
          <a:solidFill>
            <a:schemeClr val="tx1">
              <a:alpha val="7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6" name="Text Placeholder 5">
            <a:extLst>
              <a:ext uri="{FF2B5EF4-FFF2-40B4-BE49-F238E27FC236}">
                <a16:creationId xmlns:a16="http://schemas.microsoft.com/office/drawing/2014/main" id="{FAC17C8B-9322-2D58-48B6-3B73A518A16A}"/>
              </a:ext>
            </a:extLst>
          </p:cNvPr>
          <p:cNvSpPr>
            <a:spLocks noGrp="1"/>
          </p:cNvSpPr>
          <p:nvPr>
            <p:ph type="body" sz="quarter" idx="10"/>
          </p:nvPr>
        </p:nvSpPr>
        <p:spPr>
          <a:xfrm>
            <a:off x="533400" y="1666762"/>
            <a:ext cx="3544888" cy="4064973"/>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svg logo">
            <a:extLst>
              <a:ext uri="{FF2B5EF4-FFF2-40B4-BE49-F238E27FC236}">
                <a16:creationId xmlns:a16="http://schemas.microsoft.com/office/drawing/2014/main" id="{DD4A966F-CD87-8AB2-8113-D0D0317637B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1129608" y="6448174"/>
            <a:ext cx="528992" cy="265531"/>
          </a:xfrm>
          <a:prstGeom prst="rect">
            <a:avLst/>
          </a:prstGeom>
        </p:spPr>
      </p:pic>
      <p:sp>
        <p:nvSpPr>
          <p:cNvPr id="5" name="Title 4">
            <a:extLst>
              <a:ext uri="{FF2B5EF4-FFF2-40B4-BE49-F238E27FC236}">
                <a16:creationId xmlns:a16="http://schemas.microsoft.com/office/drawing/2014/main" id="{486708BF-F20B-2B3D-BA34-438755136F02}"/>
              </a:ext>
            </a:extLst>
          </p:cNvPr>
          <p:cNvSpPr>
            <a:spLocks noGrp="1"/>
          </p:cNvSpPr>
          <p:nvPr>
            <p:ph type="title"/>
          </p:nvPr>
        </p:nvSpPr>
        <p:spPr>
          <a:xfrm>
            <a:off x="533402" y="457200"/>
            <a:ext cx="3544886" cy="1209562"/>
          </a:xfrm>
        </p:spPr>
        <p:txBody>
          <a:bodyPr/>
          <a:lstStyle>
            <a:lvl1pPr>
              <a:defRPr sz="3200"/>
            </a:lvl1pPr>
          </a:lstStyle>
          <a:p>
            <a:r>
              <a:rPr lang="en-US"/>
              <a:t>Click to edit Master title style</a:t>
            </a:r>
          </a:p>
        </p:txBody>
      </p:sp>
    </p:spTree>
    <p:extLst>
      <p:ext uri="{BB962C8B-B14F-4D97-AF65-F5344CB8AC3E}">
        <p14:creationId xmlns:p14="http://schemas.microsoft.com/office/powerpoint/2010/main" val="390927920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E4D9D74-F848-A078-6EC5-8FF52AC86C08}"/>
              </a:ext>
            </a:extLst>
          </p:cNvPr>
          <p:cNvSpPr/>
          <p:nvPr userDrawn="1"/>
        </p:nvSpPr>
        <p:spPr>
          <a:xfrm>
            <a:off x="7162908" y="0"/>
            <a:ext cx="5029091" cy="6858000"/>
          </a:xfrm>
          <a:prstGeom prst="rect">
            <a:avLst/>
          </a:prstGeom>
          <a:solidFill>
            <a:schemeClr val="tx1">
              <a:alpha val="7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6" name="Text Placeholder 5">
            <a:extLst>
              <a:ext uri="{FF2B5EF4-FFF2-40B4-BE49-F238E27FC236}">
                <a16:creationId xmlns:a16="http://schemas.microsoft.com/office/drawing/2014/main" id="{FAC17C8B-9322-2D58-48B6-3B73A518A16A}"/>
              </a:ext>
            </a:extLst>
          </p:cNvPr>
          <p:cNvSpPr>
            <a:spLocks noGrp="1"/>
          </p:cNvSpPr>
          <p:nvPr>
            <p:ph type="body" sz="quarter" idx="10"/>
          </p:nvPr>
        </p:nvSpPr>
        <p:spPr>
          <a:xfrm>
            <a:off x="533399" y="1223564"/>
            <a:ext cx="6171695" cy="3708400"/>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svg logo">
            <a:extLst>
              <a:ext uri="{FF2B5EF4-FFF2-40B4-BE49-F238E27FC236}">
                <a16:creationId xmlns:a16="http://schemas.microsoft.com/office/drawing/2014/main" id="{9B008AF8-8230-6173-EBFC-F4038FCA0E5C}"/>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1129608" y="6448174"/>
            <a:ext cx="528992" cy="265531"/>
          </a:xfrm>
          <a:prstGeom prst="rect">
            <a:avLst/>
          </a:prstGeom>
        </p:spPr>
      </p:pic>
      <p:sp>
        <p:nvSpPr>
          <p:cNvPr id="5" name="Title 4">
            <a:extLst>
              <a:ext uri="{FF2B5EF4-FFF2-40B4-BE49-F238E27FC236}">
                <a16:creationId xmlns:a16="http://schemas.microsoft.com/office/drawing/2014/main" id="{172F626A-5898-E558-7B1B-AD29FAB7E3AB}"/>
              </a:ext>
            </a:extLst>
          </p:cNvPr>
          <p:cNvSpPr>
            <a:spLocks noGrp="1"/>
          </p:cNvSpPr>
          <p:nvPr>
            <p:ph type="title"/>
          </p:nvPr>
        </p:nvSpPr>
        <p:spPr>
          <a:xfrm>
            <a:off x="533402" y="457200"/>
            <a:ext cx="6171692" cy="766364"/>
          </a:xfrm>
        </p:spPr>
        <p:txBody>
          <a:bodyPr/>
          <a:lstStyle>
            <a:lvl1pPr>
              <a:defRPr sz="3200"/>
            </a:lvl1pPr>
          </a:lstStyle>
          <a:p>
            <a:r>
              <a:rPr lang="en-US"/>
              <a:t>Click to edit Master title style</a:t>
            </a:r>
          </a:p>
        </p:txBody>
      </p:sp>
    </p:spTree>
    <p:extLst>
      <p:ext uri="{BB962C8B-B14F-4D97-AF65-F5344CB8AC3E}">
        <p14:creationId xmlns:p14="http://schemas.microsoft.com/office/powerpoint/2010/main" val="204764566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33400" y="1223564"/>
            <a:ext cx="5506720" cy="4910537"/>
          </a:xfrm>
        </p:spPr>
        <p:txBody>
          <a:bodyPr/>
          <a:lstStyle>
            <a:lvl1pPr>
              <a:defRPr b="0" i="0"/>
            </a:lvl1pPr>
            <a:lvl2pPr>
              <a:defRPr b="0" i="0"/>
            </a:lvl2pPr>
            <a:lvl3pPr>
              <a:defRPr b="0" i="0"/>
            </a:lvl3pPr>
            <a:lvl4pPr>
              <a:defRPr b="0" i="0"/>
            </a:lvl4pPr>
            <a:lvl5pPr>
              <a:defRPr b="0" i="0"/>
            </a:lvl5pPr>
          </a:lstStyle>
          <a:p>
            <a:pPr lvl="0"/>
            <a:r>
              <a:t>Click to add text or choose an icon below to insert other content</a:t>
            </a:r>
          </a:p>
          <a:p>
            <a:pPr lvl="1"/>
            <a:r>
              <a:t>Second level</a:t>
            </a:r>
          </a:p>
          <a:p>
            <a:pPr lvl="2"/>
            <a:r>
              <a:t>Third level</a:t>
            </a:r>
          </a:p>
          <a:p>
            <a:pPr lvl="3"/>
            <a:r>
              <a:t>Fourth level</a:t>
            </a:r>
          </a:p>
          <a:p>
            <a:pPr lvl="4"/>
            <a:r>
              <a:t>Fifth level</a:t>
            </a:r>
          </a:p>
        </p:txBody>
      </p:sp>
      <p:sp>
        <p:nvSpPr>
          <p:cNvPr id="4" name="Content Placeholder 3"/>
          <p:cNvSpPr>
            <a:spLocks noGrp="1"/>
          </p:cNvSpPr>
          <p:nvPr>
            <p:ph sz="half" idx="2" hasCustomPrompt="1"/>
          </p:nvPr>
        </p:nvSpPr>
        <p:spPr>
          <a:xfrm>
            <a:off x="6172200" y="1223564"/>
            <a:ext cx="5410200" cy="4910537"/>
          </a:xfrm>
        </p:spPr>
        <p:txBody>
          <a:bodyPr/>
          <a:lstStyle>
            <a:lvl1pPr>
              <a:defRPr b="0" i="0"/>
            </a:lvl1pPr>
            <a:lvl2pPr>
              <a:defRPr b="0" i="0"/>
            </a:lvl2pPr>
            <a:lvl3pPr>
              <a:defRPr b="0" i="0"/>
            </a:lvl3pPr>
            <a:lvl4pPr>
              <a:defRPr b="0" i="0"/>
            </a:lvl4pPr>
            <a:lvl5pPr>
              <a:defRPr b="0" i="0"/>
            </a:lvl5pPr>
          </a:lstStyle>
          <a:p>
            <a:pPr lvl="0"/>
            <a:r>
              <a:t>Click to add text or choose an icon below to insert other content</a:t>
            </a:r>
          </a:p>
          <a:p>
            <a:pPr lvl="1"/>
            <a:r>
              <a:t>Second level</a:t>
            </a:r>
          </a:p>
          <a:p>
            <a:pPr lvl="2"/>
            <a:r>
              <a:t>Third level</a:t>
            </a:r>
          </a:p>
          <a:p>
            <a:pPr lvl="3"/>
            <a:r>
              <a:t>Fourth level</a:t>
            </a:r>
          </a:p>
          <a:p>
            <a:pPr lvl="4"/>
            <a:r>
              <a:t>Fifth level</a:t>
            </a:r>
          </a:p>
        </p:txBody>
      </p:sp>
      <p:sp>
        <p:nvSpPr>
          <p:cNvPr id="5" name="Title 4">
            <a:extLst>
              <a:ext uri="{FF2B5EF4-FFF2-40B4-BE49-F238E27FC236}">
                <a16:creationId xmlns:a16="http://schemas.microsoft.com/office/drawing/2014/main" id="{8A3B40AB-CFBB-6086-074A-EE39B7A25077}"/>
              </a:ext>
            </a:extLst>
          </p:cNvPr>
          <p:cNvSpPr>
            <a:spLocks noGrp="1"/>
          </p:cNvSpPr>
          <p:nvPr>
            <p:ph type="title"/>
          </p:nvPr>
        </p:nvSpPr>
        <p:spPr>
          <a:xfrm>
            <a:off x="533402" y="457200"/>
            <a:ext cx="11125198" cy="766364"/>
          </a:xfrm>
        </p:spPr>
        <p:txBody>
          <a:bodyPr/>
          <a:lstStyle>
            <a:lvl1pPr>
              <a:defRPr sz="3200"/>
            </a:lvl1pPr>
          </a:lstStyle>
          <a:p>
            <a:r>
              <a:rPr lang="en-US"/>
              <a:t>Click to edit Master title style</a:t>
            </a:r>
          </a:p>
        </p:txBody>
      </p:sp>
    </p:spTree>
    <p:extLst>
      <p:ext uri="{BB962C8B-B14F-4D97-AF65-F5344CB8AC3E}">
        <p14:creationId xmlns:p14="http://schemas.microsoft.com/office/powerpoint/2010/main" val="271697886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itle Only w Gray Bkg">
    <p:spTree>
      <p:nvGrpSpPr>
        <p:cNvPr id="1" name=""/>
        <p:cNvGrpSpPr/>
        <p:nvPr/>
      </p:nvGrpSpPr>
      <p:grpSpPr>
        <a:xfrm>
          <a:off x="0" y="0"/>
          <a:ext cx="0" cy="0"/>
          <a:chOff x="0" y="0"/>
          <a:chExt cx="0" cy="0"/>
        </a:xfrm>
      </p:grpSpPr>
      <p:sp>
        <p:nvSpPr>
          <p:cNvPr id="6" name="Rectangle 5"/>
          <p:cNvSpPr/>
          <p:nvPr/>
        </p:nvSpPr>
        <p:spPr>
          <a:xfrm>
            <a:off x="0" y="1130021"/>
            <a:ext cx="12192000" cy="5194579"/>
          </a:xfrm>
          <a:prstGeom prst="rect">
            <a:avLst/>
          </a:prstGeom>
          <a:solidFill>
            <a:srgbClr val="EBEB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sz="1800" b="0" i="0">
              <a:latin typeface="+mn-lt"/>
            </a:endParaRPr>
          </a:p>
        </p:txBody>
      </p:sp>
      <p:sp>
        <p:nvSpPr>
          <p:cNvPr id="2" name="Title 1"/>
          <p:cNvSpPr>
            <a:spLocks noGrp="1"/>
          </p:cNvSpPr>
          <p:nvPr>
            <p:ph type="title"/>
          </p:nvPr>
        </p:nvSpPr>
        <p:spPr>
          <a:xfrm>
            <a:off x="533402" y="457200"/>
            <a:ext cx="11125198" cy="766364"/>
          </a:xfrm>
        </p:spPr>
        <p:txBody>
          <a:bodyPr/>
          <a:lstStyle>
            <a:lvl1pPr>
              <a:defRPr sz="3200" b="0" i="0"/>
            </a:lvl1pPr>
          </a:lstStyle>
          <a:p>
            <a:r>
              <a:rPr lang="en-US"/>
              <a:t>Click to edit Master title style</a:t>
            </a:r>
            <a:endParaRPr/>
          </a:p>
        </p:txBody>
      </p:sp>
      <p:sp>
        <p:nvSpPr>
          <p:cNvPr id="8" name="Text Placeholder 7"/>
          <p:cNvSpPr>
            <a:spLocks noGrp="1"/>
          </p:cNvSpPr>
          <p:nvPr>
            <p:ph type="body" sz="quarter" idx="13" hasCustomPrompt="1"/>
          </p:nvPr>
        </p:nvSpPr>
        <p:spPr>
          <a:xfrm>
            <a:off x="525781" y="6333336"/>
            <a:ext cx="9658350" cy="239650"/>
          </a:xfrm>
        </p:spPr>
        <p:txBody>
          <a:bodyPr lIns="91440" rIns="91440" anchor="b">
            <a:normAutofit/>
          </a:bodyPr>
          <a:lstStyle>
            <a:lvl1pPr marL="0" indent="0">
              <a:lnSpc>
                <a:spcPct val="90000"/>
              </a:lnSpc>
              <a:spcBef>
                <a:spcPts val="0"/>
              </a:spcBef>
              <a:buNone/>
              <a:defRPr sz="600" b="0" i="0" baseline="0">
                <a:solidFill>
                  <a:srgbClr val="797979"/>
                </a:solidFill>
              </a:defRPr>
            </a:lvl1pPr>
            <a:lvl2pPr marL="0" indent="0">
              <a:spcBef>
                <a:spcPts val="0"/>
              </a:spcBef>
              <a:buNone/>
              <a:defRPr sz="600">
                <a:solidFill>
                  <a:srgbClr val="797979"/>
                </a:solidFill>
              </a:defRPr>
            </a:lvl2pPr>
            <a:lvl3pPr marL="0" indent="0">
              <a:spcBef>
                <a:spcPts val="0"/>
              </a:spcBef>
              <a:buNone/>
              <a:defRPr sz="600">
                <a:solidFill>
                  <a:srgbClr val="797979"/>
                </a:solidFill>
              </a:defRPr>
            </a:lvl3pPr>
            <a:lvl4pPr marL="0" indent="0">
              <a:spcBef>
                <a:spcPts val="0"/>
              </a:spcBef>
              <a:buNone/>
              <a:defRPr sz="600">
                <a:solidFill>
                  <a:srgbClr val="797979"/>
                </a:solidFill>
              </a:defRPr>
            </a:lvl4pPr>
            <a:lvl5pPr marL="0" indent="0">
              <a:spcBef>
                <a:spcPts val="0"/>
              </a:spcBef>
              <a:buNone/>
              <a:defRPr sz="600">
                <a:solidFill>
                  <a:srgbClr val="797979"/>
                </a:solidFill>
              </a:defRPr>
            </a:lvl5pPr>
            <a:lvl6pPr marL="0" indent="0">
              <a:spcBef>
                <a:spcPts val="0"/>
              </a:spcBef>
              <a:buNone/>
              <a:defRPr sz="600">
                <a:solidFill>
                  <a:srgbClr val="797979"/>
                </a:solidFill>
              </a:defRPr>
            </a:lvl6pPr>
            <a:lvl7pPr marL="0" indent="0">
              <a:spcBef>
                <a:spcPts val="0"/>
              </a:spcBef>
              <a:buNone/>
              <a:defRPr sz="600">
                <a:solidFill>
                  <a:srgbClr val="797979"/>
                </a:solidFill>
              </a:defRPr>
            </a:lvl7pPr>
            <a:lvl8pPr marL="0" indent="0">
              <a:spcBef>
                <a:spcPts val="0"/>
              </a:spcBef>
              <a:buNone/>
              <a:defRPr sz="600">
                <a:solidFill>
                  <a:srgbClr val="797979"/>
                </a:solidFill>
              </a:defRPr>
            </a:lvl8pPr>
            <a:lvl9pPr marL="0" indent="0">
              <a:spcBef>
                <a:spcPts val="0"/>
              </a:spcBef>
              <a:buNone/>
              <a:defRPr sz="600">
                <a:solidFill>
                  <a:srgbClr val="797979"/>
                </a:solidFill>
              </a:defRPr>
            </a:lvl9pPr>
          </a:lstStyle>
          <a:p>
            <a:pPr lvl="0"/>
            <a:r>
              <a:t>*Footnote/source info goes here.</a:t>
            </a:r>
          </a:p>
        </p:txBody>
      </p:sp>
    </p:spTree>
    <p:extLst>
      <p:ext uri="{BB962C8B-B14F-4D97-AF65-F5344CB8AC3E}">
        <p14:creationId xmlns:p14="http://schemas.microsoft.com/office/powerpoint/2010/main" val="342721175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_4 Interlocking Text Column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0406130-1F7C-4610-B6F8-CFAD474A07CF}"/>
              </a:ext>
            </a:extLst>
          </p:cNvPr>
          <p:cNvSpPr/>
          <p:nvPr/>
        </p:nvSpPr>
        <p:spPr>
          <a:xfrm>
            <a:off x="0" y="1130021"/>
            <a:ext cx="12192000" cy="5194579"/>
          </a:xfrm>
          <a:prstGeom prst="rect">
            <a:avLst/>
          </a:prstGeom>
          <a:solidFill>
            <a:srgbClr val="EAEAE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28600" tIns="182880" rIns="182880" rtlCol="0" anchor="t" anchorCtr="0"/>
          <a:lstStyle/>
          <a:p>
            <a:pPr>
              <a:lnSpc>
                <a:spcPct val="90000"/>
              </a:lnSpc>
            </a:pPr>
            <a:endParaRPr sz="2000">
              <a:solidFill>
                <a:schemeClr val="tx1"/>
              </a:solidFill>
            </a:endParaRPr>
          </a:p>
        </p:txBody>
      </p:sp>
      <p:sp>
        <p:nvSpPr>
          <p:cNvPr id="73" name="Text Placeholder 7"/>
          <p:cNvSpPr>
            <a:spLocks noGrp="1"/>
          </p:cNvSpPr>
          <p:nvPr>
            <p:ph type="body" sz="quarter" idx="50" hasCustomPrompt="1"/>
          </p:nvPr>
        </p:nvSpPr>
        <p:spPr bwMode="white">
          <a:xfrm>
            <a:off x="533400" y="1714500"/>
            <a:ext cx="3559506" cy="4038600"/>
          </a:xfrm>
          <a:solidFill>
            <a:srgbClr val="FFFFFF"/>
          </a:solidFill>
          <a:ln>
            <a:noFill/>
          </a:ln>
          <a:effectLst>
            <a:outerShdw dist="38100" dir="5400000" algn="t" rotWithShape="0">
              <a:schemeClr val="tx2"/>
            </a:outerShdw>
          </a:effectLst>
        </p:spPr>
        <p:txBody>
          <a:bodyPr lIns="228600" tIns="274320" rIns="228600" anchor="t" anchorCtr="0">
            <a:noAutofit/>
          </a:bodyPr>
          <a:lstStyle>
            <a:lvl1pPr marL="0" indent="0">
              <a:spcAft>
                <a:spcPts val="1200"/>
              </a:spcAft>
              <a:buNone/>
              <a:defRPr sz="1800" b="0" i="0">
                <a:solidFill>
                  <a:srgbClr val="FF6600"/>
                </a:solidFill>
              </a:defRPr>
            </a:lvl1pPr>
            <a:lvl2pPr marL="177800" indent="-177800">
              <a:spcBef>
                <a:spcPts val="600"/>
              </a:spcBef>
              <a:defRPr sz="1600" b="0" i="0">
                <a:solidFill>
                  <a:srgbClr val="000000"/>
                </a:solidFill>
              </a:defRPr>
            </a:lvl2pPr>
            <a:lvl3pPr marL="342900" indent="-165100">
              <a:defRPr sz="1600" b="0" i="0">
                <a:solidFill>
                  <a:srgbClr val="000000"/>
                </a:solidFill>
              </a:defRPr>
            </a:lvl3pPr>
            <a:lvl4pPr marL="1143000" indent="-182880">
              <a:defRPr sz="1100"/>
            </a:lvl4pPr>
            <a:lvl5pPr marL="1463040" indent="-182880">
              <a:defRPr sz="1100"/>
            </a:lvl5pPr>
          </a:lstStyle>
          <a:p>
            <a:pPr lvl="0"/>
            <a:r>
              <a:t>Click to add text</a:t>
            </a:r>
          </a:p>
          <a:p>
            <a:pPr lvl="1"/>
            <a:r>
              <a:rPr lang="en-US"/>
              <a:t>Bulleted text</a:t>
            </a:r>
            <a:endParaRPr/>
          </a:p>
          <a:p>
            <a:pPr lvl="2"/>
            <a:r>
              <a:t>Third level</a:t>
            </a:r>
          </a:p>
        </p:txBody>
      </p:sp>
      <p:sp>
        <p:nvSpPr>
          <p:cNvPr id="3" name="Text Placeholder 7">
            <a:extLst>
              <a:ext uri="{FF2B5EF4-FFF2-40B4-BE49-F238E27FC236}">
                <a16:creationId xmlns:a16="http://schemas.microsoft.com/office/drawing/2014/main" id="{EA7E3BB6-56E7-BD54-461B-295C33572EAC}"/>
              </a:ext>
            </a:extLst>
          </p:cNvPr>
          <p:cNvSpPr>
            <a:spLocks noGrp="1"/>
          </p:cNvSpPr>
          <p:nvPr>
            <p:ph type="body" sz="quarter" idx="51" hasCustomPrompt="1"/>
          </p:nvPr>
        </p:nvSpPr>
        <p:spPr bwMode="white">
          <a:xfrm>
            <a:off x="4316247" y="1714500"/>
            <a:ext cx="3559506" cy="4038600"/>
          </a:xfrm>
          <a:solidFill>
            <a:srgbClr val="FFFFFF"/>
          </a:solidFill>
          <a:ln>
            <a:noFill/>
          </a:ln>
          <a:effectLst>
            <a:outerShdw dist="38100" dir="5400000" algn="t" rotWithShape="0">
              <a:schemeClr val="tx2"/>
            </a:outerShdw>
          </a:effectLst>
        </p:spPr>
        <p:txBody>
          <a:bodyPr lIns="228600" tIns="274320" rIns="228600" anchor="t" anchorCtr="0">
            <a:noAutofit/>
          </a:bodyPr>
          <a:lstStyle>
            <a:lvl1pPr marL="0" indent="0">
              <a:spcAft>
                <a:spcPts val="1200"/>
              </a:spcAft>
              <a:buNone/>
              <a:defRPr sz="1800" b="0" i="0">
                <a:solidFill>
                  <a:srgbClr val="FF6600"/>
                </a:solidFill>
              </a:defRPr>
            </a:lvl1pPr>
            <a:lvl2pPr marL="177800" indent="-177800">
              <a:spcBef>
                <a:spcPts val="600"/>
              </a:spcBef>
              <a:defRPr sz="1600" b="0" i="0">
                <a:solidFill>
                  <a:srgbClr val="000000"/>
                </a:solidFill>
              </a:defRPr>
            </a:lvl2pPr>
            <a:lvl3pPr marL="342900" indent="-165100">
              <a:defRPr sz="1600" b="0" i="0">
                <a:solidFill>
                  <a:srgbClr val="000000"/>
                </a:solidFill>
              </a:defRPr>
            </a:lvl3pPr>
            <a:lvl4pPr marL="1143000" indent="-182880">
              <a:defRPr sz="1100"/>
            </a:lvl4pPr>
            <a:lvl5pPr marL="1463040" indent="-182880">
              <a:defRPr sz="1100"/>
            </a:lvl5pPr>
          </a:lstStyle>
          <a:p>
            <a:pPr lvl="0"/>
            <a:r>
              <a:t>Click to add text</a:t>
            </a:r>
          </a:p>
          <a:p>
            <a:pPr lvl="1"/>
            <a:r>
              <a:rPr lang="en-US"/>
              <a:t>Bulleted text</a:t>
            </a:r>
            <a:endParaRPr/>
          </a:p>
          <a:p>
            <a:pPr lvl="2"/>
            <a:r>
              <a:t>Third level</a:t>
            </a:r>
          </a:p>
        </p:txBody>
      </p:sp>
      <p:sp>
        <p:nvSpPr>
          <p:cNvPr id="4" name="Text Placeholder 7">
            <a:extLst>
              <a:ext uri="{FF2B5EF4-FFF2-40B4-BE49-F238E27FC236}">
                <a16:creationId xmlns:a16="http://schemas.microsoft.com/office/drawing/2014/main" id="{539DCB74-3452-4F98-7DEE-0EA00029CE7C}"/>
              </a:ext>
            </a:extLst>
          </p:cNvPr>
          <p:cNvSpPr>
            <a:spLocks noGrp="1"/>
          </p:cNvSpPr>
          <p:nvPr>
            <p:ph type="body" sz="quarter" idx="52" hasCustomPrompt="1"/>
          </p:nvPr>
        </p:nvSpPr>
        <p:spPr bwMode="white">
          <a:xfrm>
            <a:off x="8099094" y="1714500"/>
            <a:ext cx="3559506" cy="4038600"/>
          </a:xfrm>
          <a:solidFill>
            <a:srgbClr val="FFFFFF"/>
          </a:solidFill>
          <a:ln>
            <a:noFill/>
          </a:ln>
          <a:effectLst>
            <a:outerShdw dist="38100" dir="5400000" algn="t" rotWithShape="0">
              <a:schemeClr val="tx2"/>
            </a:outerShdw>
          </a:effectLst>
        </p:spPr>
        <p:txBody>
          <a:bodyPr lIns="228600" tIns="274320" rIns="228600" anchor="t" anchorCtr="0">
            <a:noAutofit/>
          </a:bodyPr>
          <a:lstStyle>
            <a:lvl1pPr marL="0" indent="0">
              <a:spcAft>
                <a:spcPts val="1200"/>
              </a:spcAft>
              <a:buNone/>
              <a:defRPr sz="1800" b="0" i="0">
                <a:solidFill>
                  <a:srgbClr val="FF6600"/>
                </a:solidFill>
              </a:defRPr>
            </a:lvl1pPr>
            <a:lvl2pPr marL="177800" indent="-177800">
              <a:spcBef>
                <a:spcPts val="600"/>
              </a:spcBef>
              <a:defRPr sz="1600" b="0" i="0">
                <a:solidFill>
                  <a:srgbClr val="000000"/>
                </a:solidFill>
              </a:defRPr>
            </a:lvl2pPr>
            <a:lvl3pPr marL="342900" indent="-165100">
              <a:defRPr sz="1600" b="0" i="0">
                <a:solidFill>
                  <a:srgbClr val="000000"/>
                </a:solidFill>
              </a:defRPr>
            </a:lvl3pPr>
            <a:lvl4pPr marL="1143000" indent="-182880">
              <a:defRPr sz="1100"/>
            </a:lvl4pPr>
            <a:lvl5pPr marL="1463040" indent="-182880">
              <a:defRPr sz="1100"/>
            </a:lvl5pPr>
          </a:lstStyle>
          <a:p>
            <a:pPr lvl="0"/>
            <a:r>
              <a:t>Click to add text</a:t>
            </a:r>
          </a:p>
          <a:p>
            <a:pPr lvl="1"/>
            <a:r>
              <a:rPr lang="en-US"/>
              <a:t>Bulleted text</a:t>
            </a:r>
            <a:endParaRPr/>
          </a:p>
          <a:p>
            <a:pPr lvl="2"/>
            <a:r>
              <a:t>Third level</a:t>
            </a:r>
          </a:p>
        </p:txBody>
      </p:sp>
      <p:sp>
        <p:nvSpPr>
          <p:cNvPr id="5" name="Title 4">
            <a:extLst>
              <a:ext uri="{FF2B5EF4-FFF2-40B4-BE49-F238E27FC236}">
                <a16:creationId xmlns:a16="http://schemas.microsoft.com/office/drawing/2014/main" id="{E6D96796-EE20-D705-4CCD-C4A12543FC4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1743177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 Interlocking Text Column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74A9FBB-76DB-4F80-915D-6F321B85EC5D}"/>
              </a:ext>
            </a:extLst>
          </p:cNvPr>
          <p:cNvSpPr/>
          <p:nvPr/>
        </p:nvSpPr>
        <p:spPr>
          <a:xfrm>
            <a:off x="0" y="1130021"/>
            <a:ext cx="12192000" cy="5194579"/>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28600" tIns="182880" rIns="182880" rtlCol="0" anchor="t" anchorCtr="0"/>
          <a:lstStyle/>
          <a:p>
            <a:pPr>
              <a:lnSpc>
                <a:spcPct val="90000"/>
              </a:lnSpc>
            </a:pPr>
            <a:endParaRPr sz="2000">
              <a:solidFill>
                <a:schemeClr val="tx1"/>
              </a:solidFill>
            </a:endParaRPr>
          </a:p>
        </p:txBody>
      </p:sp>
      <p:sp>
        <p:nvSpPr>
          <p:cNvPr id="2" name="Title 1"/>
          <p:cNvSpPr>
            <a:spLocks noGrp="1"/>
          </p:cNvSpPr>
          <p:nvPr>
            <p:ph type="title"/>
          </p:nvPr>
        </p:nvSpPr>
        <p:spPr/>
        <p:txBody>
          <a:bodyPr/>
          <a:lstStyle>
            <a:lvl1pPr>
              <a:defRPr b="0" i="0"/>
            </a:lvl1pPr>
          </a:lstStyle>
          <a:p>
            <a:r>
              <a:rPr lang="en-US"/>
              <a:t>Click to edit Master title style</a:t>
            </a:r>
            <a:endParaRPr/>
          </a:p>
        </p:txBody>
      </p:sp>
      <p:sp>
        <p:nvSpPr>
          <p:cNvPr id="8" name="Text Placeholder 7"/>
          <p:cNvSpPr>
            <a:spLocks noGrp="1"/>
          </p:cNvSpPr>
          <p:nvPr>
            <p:ph type="body" sz="quarter" idx="49" hasCustomPrompt="1"/>
          </p:nvPr>
        </p:nvSpPr>
        <p:spPr>
          <a:xfrm>
            <a:off x="533402" y="2268498"/>
            <a:ext cx="5431877" cy="3484601"/>
          </a:xfrm>
          <a:solidFill>
            <a:srgbClr val="FFFFFF"/>
          </a:solidFill>
          <a:ln>
            <a:noFill/>
          </a:ln>
        </p:spPr>
        <p:txBody>
          <a:bodyPr lIns="182880" tIns="274320" rIns="182880" anchor="t" anchorCtr="0">
            <a:noAutofit/>
          </a:bodyPr>
          <a:lstStyle>
            <a:lvl1pPr marL="182880" indent="-182880">
              <a:defRPr sz="1600" b="0" i="0">
                <a:solidFill>
                  <a:srgbClr val="000000"/>
                </a:solidFill>
              </a:defRPr>
            </a:lvl1pPr>
            <a:lvl2pPr marL="463550" indent="-228600">
              <a:defRPr sz="1600" b="0" i="0">
                <a:solidFill>
                  <a:srgbClr val="000000"/>
                </a:solidFill>
              </a:defRPr>
            </a:lvl2pPr>
            <a:lvl3pPr marL="682625" indent="-182563">
              <a:defRPr sz="1600" b="0" i="0">
                <a:solidFill>
                  <a:srgbClr val="000000"/>
                </a:solidFill>
              </a:defRPr>
            </a:lvl3pPr>
            <a:lvl4pPr marL="1143000" indent="-182880">
              <a:defRPr sz="1600" b="0" i="0">
                <a:solidFill>
                  <a:srgbClr val="000000"/>
                </a:solidFill>
              </a:defRPr>
            </a:lvl4pPr>
            <a:lvl5pPr marL="1463040" indent="-182880">
              <a:defRPr sz="1600" b="0" i="0">
                <a:solidFill>
                  <a:srgbClr val="000000"/>
                </a:solidFill>
              </a:defRPr>
            </a:lvl5pPr>
          </a:lstStyle>
          <a:p>
            <a:pPr lvl="0"/>
            <a:r>
              <a:t>Click to add text</a:t>
            </a:r>
          </a:p>
          <a:p>
            <a:pPr lvl="1"/>
            <a:r>
              <a:t>Second level</a:t>
            </a:r>
          </a:p>
          <a:p>
            <a:pPr lvl="2"/>
            <a:r>
              <a:t>Third level</a:t>
            </a:r>
          </a:p>
          <a:p>
            <a:pPr lvl="3"/>
            <a:r>
              <a:t>Fourth level</a:t>
            </a:r>
          </a:p>
          <a:p>
            <a:pPr lvl="4"/>
            <a:r>
              <a:t>Fifth level</a:t>
            </a:r>
          </a:p>
        </p:txBody>
      </p:sp>
      <p:sp>
        <p:nvSpPr>
          <p:cNvPr id="35" name="Text Placeholder 7"/>
          <p:cNvSpPr>
            <a:spLocks noGrp="1"/>
          </p:cNvSpPr>
          <p:nvPr>
            <p:ph type="body" sz="quarter" idx="50" hasCustomPrompt="1"/>
          </p:nvPr>
        </p:nvSpPr>
        <p:spPr>
          <a:xfrm>
            <a:off x="6226720" y="2268498"/>
            <a:ext cx="5431877" cy="3484601"/>
          </a:xfrm>
          <a:solidFill>
            <a:srgbClr val="FFFFFF"/>
          </a:solidFill>
          <a:ln>
            <a:noFill/>
          </a:ln>
        </p:spPr>
        <p:txBody>
          <a:bodyPr lIns="182880" tIns="274320" rIns="182880" anchor="t" anchorCtr="0">
            <a:noAutofit/>
          </a:bodyPr>
          <a:lstStyle>
            <a:lvl1pPr marL="182880" indent="-182880">
              <a:defRPr sz="1600" b="0" i="0">
                <a:solidFill>
                  <a:srgbClr val="000000"/>
                </a:solidFill>
              </a:defRPr>
            </a:lvl1pPr>
            <a:lvl2pPr marL="463550" indent="-228600">
              <a:defRPr sz="1600" b="0" i="0">
                <a:solidFill>
                  <a:srgbClr val="000000"/>
                </a:solidFill>
              </a:defRPr>
            </a:lvl2pPr>
            <a:lvl3pPr marL="682625" indent="-182563">
              <a:defRPr sz="1600" b="0" i="0">
                <a:solidFill>
                  <a:srgbClr val="000000"/>
                </a:solidFill>
              </a:defRPr>
            </a:lvl3pPr>
            <a:lvl4pPr marL="1143000" indent="-182880">
              <a:defRPr sz="1600" b="0" i="0">
                <a:solidFill>
                  <a:srgbClr val="000000"/>
                </a:solidFill>
              </a:defRPr>
            </a:lvl4pPr>
            <a:lvl5pPr marL="1463040" indent="-182880">
              <a:defRPr sz="1600" b="0" i="0">
                <a:solidFill>
                  <a:srgbClr val="000000"/>
                </a:solidFill>
              </a:defRPr>
            </a:lvl5pPr>
          </a:lstStyle>
          <a:p>
            <a:pPr lvl="0"/>
            <a:r>
              <a:t>Click to add text</a:t>
            </a:r>
          </a:p>
          <a:p>
            <a:pPr lvl="1"/>
            <a:r>
              <a:t>Second level</a:t>
            </a:r>
          </a:p>
          <a:p>
            <a:pPr lvl="2"/>
            <a:r>
              <a:t>Third level</a:t>
            </a:r>
          </a:p>
          <a:p>
            <a:pPr lvl="3"/>
            <a:r>
              <a:t>Fourth level</a:t>
            </a:r>
          </a:p>
          <a:p>
            <a:pPr lvl="4"/>
            <a:r>
              <a:t>Fifth level</a:t>
            </a:r>
          </a:p>
        </p:txBody>
      </p:sp>
      <p:sp>
        <p:nvSpPr>
          <p:cNvPr id="30" name="Text Placeholder 13"/>
          <p:cNvSpPr>
            <a:spLocks noGrp="1"/>
          </p:cNvSpPr>
          <p:nvPr>
            <p:ph type="body" sz="quarter" idx="14" hasCustomPrompt="1"/>
          </p:nvPr>
        </p:nvSpPr>
        <p:spPr>
          <a:xfrm>
            <a:off x="533402" y="1714500"/>
            <a:ext cx="5431877" cy="553998"/>
          </a:xfrm>
          <a:solidFill>
            <a:schemeClr val="bg2"/>
          </a:solidFill>
        </p:spPr>
        <p:txBody>
          <a:bodyPr wrap="square" lIns="182880" tIns="137160" rIns="182880" bIns="137160" anchor="ctr">
            <a:spAutoFit/>
          </a:bodyPr>
          <a:lstStyle>
            <a:lvl1pPr marL="0" indent="0">
              <a:lnSpc>
                <a:spcPct val="100000"/>
              </a:lnSpc>
              <a:spcBef>
                <a:spcPts val="0"/>
              </a:spcBef>
              <a:buNone/>
              <a:defRPr sz="1800" b="0" i="0">
                <a:solidFill>
                  <a:srgbClr val="FFFFFF"/>
                </a:solidFill>
                <a:latin typeface="+mj-lt"/>
              </a:defRPr>
            </a:lvl1pPr>
            <a:lvl2pPr marL="0" indent="0">
              <a:lnSpc>
                <a:spcPct val="100000"/>
              </a:lnSpc>
              <a:spcBef>
                <a:spcPts val="0"/>
              </a:spcBef>
              <a:buNone/>
              <a:defRPr sz="2400">
                <a:solidFill>
                  <a:srgbClr val="F2F2F2"/>
                </a:solidFill>
              </a:defRPr>
            </a:lvl2pPr>
            <a:lvl3pPr marL="0" indent="0">
              <a:lnSpc>
                <a:spcPct val="100000"/>
              </a:lnSpc>
              <a:spcBef>
                <a:spcPts val="0"/>
              </a:spcBef>
              <a:buNone/>
              <a:defRPr sz="2400">
                <a:solidFill>
                  <a:srgbClr val="F2F2F2"/>
                </a:solidFill>
              </a:defRPr>
            </a:lvl3pPr>
            <a:lvl4pPr marL="0" indent="0">
              <a:lnSpc>
                <a:spcPct val="100000"/>
              </a:lnSpc>
              <a:spcBef>
                <a:spcPts val="0"/>
              </a:spcBef>
              <a:buNone/>
              <a:defRPr sz="2400">
                <a:solidFill>
                  <a:srgbClr val="F2F2F2"/>
                </a:solidFill>
              </a:defRPr>
            </a:lvl4pPr>
            <a:lvl5pPr marL="0" indent="0">
              <a:lnSpc>
                <a:spcPct val="100000"/>
              </a:lnSpc>
              <a:spcBef>
                <a:spcPts val="0"/>
              </a:spcBef>
              <a:buNone/>
              <a:defRPr sz="2400">
                <a:solidFill>
                  <a:srgbClr val="F2F2F2"/>
                </a:solidFill>
              </a:defRPr>
            </a:lvl5pPr>
            <a:lvl6pPr marL="0" indent="0">
              <a:lnSpc>
                <a:spcPct val="100000"/>
              </a:lnSpc>
              <a:spcBef>
                <a:spcPts val="0"/>
              </a:spcBef>
              <a:buNone/>
              <a:defRPr sz="2400">
                <a:solidFill>
                  <a:srgbClr val="F2F2F2"/>
                </a:solidFill>
              </a:defRPr>
            </a:lvl6pPr>
            <a:lvl7pPr marL="0" indent="0">
              <a:lnSpc>
                <a:spcPct val="100000"/>
              </a:lnSpc>
              <a:spcBef>
                <a:spcPts val="0"/>
              </a:spcBef>
              <a:buNone/>
              <a:defRPr sz="2400">
                <a:solidFill>
                  <a:srgbClr val="F2F2F2"/>
                </a:solidFill>
              </a:defRPr>
            </a:lvl7pPr>
            <a:lvl8pPr marL="0" indent="0">
              <a:lnSpc>
                <a:spcPct val="100000"/>
              </a:lnSpc>
              <a:spcBef>
                <a:spcPts val="0"/>
              </a:spcBef>
              <a:buNone/>
              <a:defRPr sz="2400">
                <a:solidFill>
                  <a:srgbClr val="F2F2F2"/>
                </a:solidFill>
              </a:defRPr>
            </a:lvl8pPr>
            <a:lvl9pPr marL="0" indent="0">
              <a:lnSpc>
                <a:spcPct val="100000"/>
              </a:lnSpc>
              <a:spcBef>
                <a:spcPts val="0"/>
              </a:spcBef>
              <a:buNone/>
              <a:defRPr sz="2400">
                <a:solidFill>
                  <a:srgbClr val="F2F2F2"/>
                </a:solidFill>
              </a:defRPr>
            </a:lvl9pPr>
          </a:lstStyle>
          <a:p>
            <a:pPr lvl="0"/>
            <a:r>
              <a:rPr lang="en-US"/>
              <a:t>Header text</a:t>
            </a:r>
          </a:p>
        </p:txBody>
      </p:sp>
      <p:sp>
        <p:nvSpPr>
          <p:cNvPr id="31" name="Text Placeholder 13"/>
          <p:cNvSpPr>
            <a:spLocks noGrp="1"/>
          </p:cNvSpPr>
          <p:nvPr>
            <p:ph type="body" sz="quarter" idx="48" hasCustomPrompt="1"/>
          </p:nvPr>
        </p:nvSpPr>
        <p:spPr>
          <a:xfrm>
            <a:off x="6226720" y="1714500"/>
            <a:ext cx="5431877" cy="553998"/>
          </a:xfrm>
          <a:solidFill>
            <a:schemeClr val="bg2"/>
          </a:solidFill>
        </p:spPr>
        <p:txBody>
          <a:bodyPr wrap="square" lIns="182880" tIns="137160" rIns="182880" bIns="137160" anchor="ctr">
            <a:spAutoFit/>
          </a:bodyPr>
          <a:lstStyle>
            <a:lvl1pPr marL="0" indent="0">
              <a:lnSpc>
                <a:spcPct val="100000"/>
              </a:lnSpc>
              <a:spcBef>
                <a:spcPts val="0"/>
              </a:spcBef>
              <a:buNone/>
              <a:defRPr sz="1800" b="0" i="0">
                <a:solidFill>
                  <a:srgbClr val="FFFFFF"/>
                </a:solidFill>
                <a:latin typeface="+mj-lt"/>
              </a:defRPr>
            </a:lvl1pPr>
            <a:lvl2pPr marL="0" indent="0">
              <a:lnSpc>
                <a:spcPct val="100000"/>
              </a:lnSpc>
              <a:spcBef>
                <a:spcPts val="0"/>
              </a:spcBef>
              <a:buNone/>
              <a:defRPr sz="2400">
                <a:solidFill>
                  <a:srgbClr val="F2F2F2"/>
                </a:solidFill>
              </a:defRPr>
            </a:lvl2pPr>
            <a:lvl3pPr marL="0" indent="0">
              <a:lnSpc>
                <a:spcPct val="100000"/>
              </a:lnSpc>
              <a:spcBef>
                <a:spcPts val="0"/>
              </a:spcBef>
              <a:buNone/>
              <a:defRPr sz="2400">
                <a:solidFill>
                  <a:srgbClr val="F2F2F2"/>
                </a:solidFill>
              </a:defRPr>
            </a:lvl3pPr>
            <a:lvl4pPr marL="0" indent="0">
              <a:lnSpc>
                <a:spcPct val="100000"/>
              </a:lnSpc>
              <a:spcBef>
                <a:spcPts val="0"/>
              </a:spcBef>
              <a:buNone/>
              <a:defRPr sz="2400">
                <a:solidFill>
                  <a:srgbClr val="F2F2F2"/>
                </a:solidFill>
              </a:defRPr>
            </a:lvl4pPr>
            <a:lvl5pPr marL="0" indent="0">
              <a:lnSpc>
                <a:spcPct val="100000"/>
              </a:lnSpc>
              <a:spcBef>
                <a:spcPts val="0"/>
              </a:spcBef>
              <a:buNone/>
              <a:defRPr sz="2400">
                <a:solidFill>
                  <a:srgbClr val="F2F2F2"/>
                </a:solidFill>
              </a:defRPr>
            </a:lvl5pPr>
            <a:lvl6pPr marL="0" indent="0">
              <a:lnSpc>
                <a:spcPct val="100000"/>
              </a:lnSpc>
              <a:spcBef>
                <a:spcPts val="0"/>
              </a:spcBef>
              <a:buNone/>
              <a:defRPr sz="2400">
                <a:solidFill>
                  <a:srgbClr val="F2F2F2"/>
                </a:solidFill>
              </a:defRPr>
            </a:lvl6pPr>
            <a:lvl7pPr marL="0" indent="0">
              <a:lnSpc>
                <a:spcPct val="100000"/>
              </a:lnSpc>
              <a:spcBef>
                <a:spcPts val="0"/>
              </a:spcBef>
              <a:buNone/>
              <a:defRPr sz="2400">
                <a:solidFill>
                  <a:srgbClr val="F2F2F2"/>
                </a:solidFill>
              </a:defRPr>
            </a:lvl7pPr>
            <a:lvl8pPr marL="0" indent="0">
              <a:lnSpc>
                <a:spcPct val="100000"/>
              </a:lnSpc>
              <a:spcBef>
                <a:spcPts val="0"/>
              </a:spcBef>
              <a:buNone/>
              <a:defRPr sz="2400">
                <a:solidFill>
                  <a:srgbClr val="F2F2F2"/>
                </a:solidFill>
              </a:defRPr>
            </a:lvl8pPr>
            <a:lvl9pPr marL="0" indent="0">
              <a:lnSpc>
                <a:spcPct val="100000"/>
              </a:lnSpc>
              <a:spcBef>
                <a:spcPts val="0"/>
              </a:spcBef>
              <a:buNone/>
              <a:defRPr sz="2400">
                <a:solidFill>
                  <a:srgbClr val="F2F2F2"/>
                </a:solidFill>
              </a:defRPr>
            </a:lvl9pPr>
          </a:lstStyle>
          <a:p>
            <a:pPr lvl="0"/>
            <a:r>
              <a:rPr lang="en-US"/>
              <a:t>Header text</a:t>
            </a:r>
          </a:p>
        </p:txBody>
      </p:sp>
    </p:spTree>
    <p:extLst>
      <p:ext uri="{BB962C8B-B14F-4D97-AF65-F5344CB8AC3E}">
        <p14:creationId xmlns:p14="http://schemas.microsoft.com/office/powerpoint/2010/main" val="60001104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3 Interlocking Text Column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35E1FE-0BE3-4491-ABDE-9729AAEE37AB}"/>
              </a:ext>
            </a:extLst>
          </p:cNvPr>
          <p:cNvSpPr/>
          <p:nvPr/>
        </p:nvSpPr>
        <p:spPr>
          <a:xfrm>
            <a:off x="0" y="1130021"/>
            <a:ext cx="12192000" cy="5194579"/>
          </a:xfrm>
          <a:prstGeom prst="rect">
            <a:avLst/>
          </a:prstGeom>
          <a:solidFill>
            <a:srgbClr val="EAEAE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28600" tIns="182880" rIns="182880" rtlCol="0" anchor="t" anchorCtr="0"/>
          <a:lstStyle/>
          <a:p>
            <a:pPr>
              <a:lnSpc>
                <a:spcPct val="90000"/>
              </a:lnSpc>
            </a:pPr>
            <a:endParaRPr sz="2000">
              <a:solidFill>
                <a:schemeClr val="tx1"/>
              </a:solidFill>
            </a:endParaRPr>
          </a:p>
        </p:txBody>
      </p:sp>
      <p:sp>
        <p:nvSpPr>
          <p:cNvPr id="2" name="Title 1"/>
          <p:cNvSpPr>
            <a:spLocks noGrp="1"/>
          </p:cNvSpPr>
          <p:nvPr>
            <p:ph type="title"/>
          </p:nvPr>
        </p:nvSpPr>
        <p:spPr/>
        <p:txBody>
          <a:bodyPr/>
          <a:lstStyle>
            <a:lvl1pPr>
              <a:defRPr b="0" i="0"/>
            </a:lvl1pPr>
          </a:lstStyle>
          <a:p>
            <a:r>
              <a:rPr lang="en-US"/>
              <a:t>Click to edit Master title style</a:t>
            </a:r>
            <a:endParaRPr/>
          </a:p>
        </p:txBody>
      </p:sp>
      <p:sp>
        <p:nvSpPr>
          <p:cNvPr id="36" name="Text Placeholder 7"/>
          <p:cNvSpPr>
            <a:spLocks noGrp="1"/>
          </p:cNvSpPr>
          <p:nvPr>
            <p:ph type="body" sz="quarter" idx="50" hasCustomPrompt="1"/>
          </p:nvPr>
        </p:nvSpPr>
        <p:spPr>
          <a:xfrm>
            <a:off x="533402" y="2268498"/>
            <a:ext cx="3559504" cy="3484601"/>
          </a:xfrm>
          <a:solidFill>
            <a:srgbClr val="FFFFFF"/>
          </a:solidFill>
          <a:ln>
            <a:noFill/>
          </a:ln>
        </p:spPr>
        <p:txBody>
          <a:bodyPr lIns="182880" tIns="274320" rIns="182880" anchor="t" anchorCtr="0">
            <a:noAutofit/>
          </a:bodyPr>
          <a:lstStyle>
            <a:lvl1pPr marL="182880" indent="-182880">
              <a:defRPr sz="1600" b="0" i="0">
                <a:solidFill>
                  <a:srgbClr val="000000"/>
                </a:solidFill>
              </a:defRPr>
            </a:lvl1pPr>
            <a:lvl2pPr marL="463550" indent="-228600">
              <a:defRPr sz="1600" b="0" i="0">
                <a:solidFill>
                  <a:srgbClr val="000000"/>
                </a:solidFill>
              </a:defRPr>
            </a:lvl2pPr>
            <a:lvl3pPr marL="682625" indent="-182563">
              <a:defRPr sz="1600" b="0" i="0">
                <a:solidFill>
                  <a:srgbClr val="000000"/>
                </a:solidFill>
              </a:defRPr>
            </a:lvl3pPr>
            <a:lvl4pPr marL="1143000" indent="-182880">
              <a:defRPr sz="1600" b="0" i="0">
                <a:solidFill>
                  <a:srgbClr val="000000"/>
                </a:solidFill>
              </a:defRPr>
            </a:lvl4pPr>
            <a:lvl5pPr marL="1463040" indent="-182880">
              <a:defRPr sz="1600" b="0" i="0">
                <a:solidFill>
                  <a:srgbClr val="000000"/>
                </a:solidFill>
              </a:defRPr>
            </a:lvl5pPr>
          </a:lstStyle>
          <a:p>
            <a:pPr lvl="0"/>
            <a:r>
              <a:t>Click to add text</a:t>
            </a:r>
          </a:p>
          <a:p>
            <a:pPr lvl="1"/>
            <a:r>
              <a:t>Second level</a:t>
            </a:r>
          </a:p>
          <a:p>
            <a:pPr lvl="2"/>
            <a:r>
              <a:t>Third level</a:t>
            </a:r>
          </a:p>
          <a:p>
            <a:pPr lvl="3"/>
            <a:r>
              <a:t>Fourth level</a:t>
            </a:r>
          </a:p>
          <a:p>
            <a:pPr lvl="4"/>
            <a:r>
              <a:t>Fifth level</a:t>
            </a:r>
          </a:p>
        </p:txBody>
      </p:sp>
      <p:sp>
        <p:nvSpPr>
          <p:cNvPr id="39" name="Text Placeholder 7"/>
          <p:cNvSpPr>
            <a:spLocks noGrp="1"/>
          </p:cNvSpPr>
          <p:nvPr>
            <p:ph type="body" sz="quarter" idx="51" hasCustomPrompt="1"/>
          </p:nvPr>
        </p:nvSpPr>
        <p:spPr>
          <a:xfrm>
            <a:off x="4316248" y="2268498"/>
            <a:ext cx="3559504" cy="3484601"/>
          </a:xfrm>
          <a:solidFill>
            <a:srgbClr val="FFFFFF"/>
          </a:solidFill>
          <a:ln>
            <a:noFill/>
          </a:ln>
        </p:spPr>
        <p:txBody>
          <a:bodyPr lIns="182880" tIns="274320" rIns="182880" anchor="t" anchorCtr="0">
            <a:noAutofit/>
          </a:bodyPr>
          <a:lstStyle>
            <a:lvl1pPr marL="182880" indent="-182880">
              <a:defRPr sz="1600" b="0" i="0">
                <a:solidFill>
                  <a:srgbClr val="000000"/>
                </a:solidFill>
              </a:defRPr>
            </a:lvl1pPr>
            <a:lvl2pPr marL="463550" indent="-228600">
              <a:defRPr sz="1600" b="0" i="0">
                <a:solidFill>
                  <a:srgbClr val="000000"/>
                </a:solidFill>
              </a:defRPr>
            </a:lvl2pPr>
            <a:lvl3pPr marL="682625" indent="-182563">
              <a:defRPr sz="1600" b="0" i="0">
                <a:solidFill>
                  <a:srgbClr val="000000"/>
                </a:solidFill>
              </a:defRPr>
            </a:lvl3pPr>
            <a:lvl4pPr marL="1143000" indent="-182880">
              <a:defRPr sz="1600" b="0" i="0">
                <a:solidFill>
                  <a:srgbClr val="000000"/>
                </a:solidFill>
              </a:defRPr>
            </a:lvl4pPr>
            <a:lvl5pPr marL="1463040" indent="-182880">
              <a:defRPr sz="1600" b="0" i="0">
                <a:solidFill>
                  <a:srgbClr val="000000"/>
                </a:solidFill>
              </a:defRPr>
            </a:lvl5pPr>
          </a:lstStyle>
          <a:p>
            <a:pPr lvl="0"/>
            <a:r>
              <a:t>Click to add text</a:t>
            </a:r>
          </a:p>
          <a:p>
            <a:pPr lvl="1"/>
            <a:r>
              <a:t>Second level</a:t>
            </a:r>
          </a:p>
          <a:p>
            <a:pPr lvl="2"/>
            <a:r>
              <a:t>Third level</a:t>
            </a:r>
          </a:p>
          <a:p>
            <a:pPr lvl="3"/>
            <a:r>
              <a:t>Fourth level</a:t>
            </a:r>
          </a:p>
          <a:p>
            <a:pPr lvl="4"/>
            <a:r>
              <a:t>Fifth level</a:t>
            </a:r>
          </a:p>
        </p:txBody>
      </p:sp>
      <p:sp>
        <p:nvSpPr>
          <p:cNvPr id="40" name="Text Placeholder 7"/>
          <p:cNvSpPr>
            <a:spLocks noGrp="1"/>
          </p:cNvSpPr>
          <p:nvPr>
            <p:ph type="body" sz="quarter" idx="52" hasCustomPrompt="1"/>
          </p:nvPr>
        </p:nvSpPr>
        <p:spPr>
          <a:xfrm>
            <a:off x="8099094" y="2268498"/>
            <a:ext cx="3559504" cy="3484601"/>
          </a:xfrm>
          <a:solidFill>
            <a:srgbClr val="FFFFFF"/>
          </a:solidFill>
          <a:ln>
            <a:noFill/>
          </a:ln>
        </p:spPr>
        <p:txBody>
          <a:bodyPr lIns="182880" tIns="274320" rIns="182880" anchor="t" anchorCtr="0">
            <a:noAutofit/>
          </a:bodyPr>
          <a:lstStyle>
            <a:lvl1pPr marL="182880" indent="-182880">
              <a:defRPr sz="1600" b="0" i="0">
                <a:solidFill>
                  <a:srgbClr val="000000"/>
                </a:solidFill>
              </a:defRPr>
            </a:lvl1pPr>
            <a:lvl2pPr marL="463550" indent="-228600">
              <a:defRPr sz="1600" b="0" i="0">
                <a:solidFill>
                  <a:srgbClr val="000000"/>
                </a:solidFill>
              </a:defRPr>
            </a:lvl2pPr>
            <a:lvl3pPr marL="682625" indent="-182563">
              <a:defRPr sz="1600" b="0" i="0">
                <a:solidFill>
                  <a:srgbClr val="000000"/>
                </a:solidFill>
              </a:defRPr>
            </a:lvl3pPr>
            <a:lvl4pPr marL="1143000" indent="-182880">
              <a:defRPr sz="1600" b="0" i="0">
                <a:solidFill>
                  <a:srgbClr val="000000"/>
                </a:solidFill>
              </a:defRPr>
            </a:lvl4pPr>
            <a:lvl5pPr marL="1463040" indent="-182880">
              <a:defRPr sz="1600" b="0" i="0">
                <a:solidFill>
                  <a:srgbClr val="000000"/>
                </a:solidFill>
              </a:defRPr>
            </a:lvl5pPr>
          </a:lstStyle>
          <a:p>
            <a:pPr lvl="0"/>
            <a:r>
              <a:t>Click to add text</a:t>
            </a:r>
          </a:p>
          <a:p>
            <a:pPr lvl="1"/>
            <a:r>
              <a:t>Second level</a:t>
            </a:r>
          </a:p>
          <a:p>
            <a:pPr lvl="2"/>
            <a:r>
              <a:t>Third level</a:t>
            </a:r>
          </a:p>
          <a:p>
            <a:pPr lvl="3"/>
            <a:r>
              <a:t>Fourth level</a:t>
            </a:r>
          </a:p>
          <a:p>
            <a:pPr lvl="4"/>
            <a:r>
              <a:t>Fifth level</a:t>
            </a:r>
          </a:p>
        </p:txBody>
      </p:sp>
      <p:sp>
        <p:nvSpPr>
          <p:cNvPr id="41" name="Text Placeholder 13"/>
          <p:cNvSpPr>
            <a:spLocks noGrp="1"/>
          </p:cNvSpPr>
          <p:nvPr>
            <p:ph type="body" sz="quarter" idx="14" hasCustomPrompt="1"/>
          </p:nvPr>
        </p:nvSpPr>
        <p:spPr>
          <a:xfrm>
            <a:off x="533402" y="1714500"/>
            <a:ext cx="3559504" cy="553998"/>
          </a:xfrm>
          <a:solidFill>
            <a:schemeClr val="bg2"/>
          </a:solidFill>
        </p:spPr>
        <p:txBody>
          <a:bodyPr wrap="square" lIns="182880" tIns="137160" rIns="182880" bIns="137160" anchor="t" anchorCtr="0">
            <a:spAutoFit/>
          </a:bodyPr>
          <a:lstStyle>
            <a:lvl1pPr marL="0" indent="0">
              <a:lnSpc>
                <a:spcPct val="100000"/>
              </a:lnSpc>
              <a:spcBef>
                <a:spcPts val="0"/>
              </a:spcBef>
              <a:buNone/>
              <a:defRPr sz="1800" b="0" i="0">
                <a:solidFill>
                  <a:srgbClr val="FFFFFF"/>
                </a:solidFill>
                <a:latin typeface="+mj-lt"/>
              </a:defRPr>
            </a:lvl1pPr>
            <a:lvl2pPr marL="0" indent="0">
              <a:lnSpc>
                <a:spcPct val="100000"/>
              </a:lnSpc>
              <a:spcBef>
                <a:spcPts val="0"/>
              </a:spcBef>
              <a:buNone/>
              <a:defRPr sz="2400">
                <a:solidFill>
                  <a:srgbClr val="F2F2F2"/>
                </a:solidFill>
              </a:defRPr>
            </a:lvl2pPr>
            <a:lvl3pPr marL="0" indent="0">
              <a:lnSpc>
                <a:spcPct val="100000"/>
              </a:lnSpc>
              <a:spcBef>
                <a:spcPts val="0"/>
              </a:spcBef>
              <a:buNone/>
              <a:defRPr sz="2400">
                <a:solidFill>
                  <a:srgbClr val="F2F2F2"/>
                </a:solidFill>
              </a:defRPr>
            </a:lvl3pPr>
            <a:lvl4pPr marL="0" indent="0">
              <a:lnSpc>
                <a:spcPct val="100000"/>
              </a:lnSpc>
              <a:spcBef>
                <a:spcPts val="0"/>
              </a:spcBef>
              <a:buNone/>
              <a:defRPr sz="2400">
                <a:solidFill>
                  <a:srgbClr val="F2F2F2"/>
                </a:solidFill>
              </a:defRPr>
            </a:lvl4pPr>
            <a:lvl5pPr marL="0" indent="0">
              <a:lnSpc>
                <a:spcPct val="100000"/>
              </a:lnSpc>
              <a:spcBef>
                <a:spcPts val="0"/>
              </a:spcBef>
              <a:buNone/>
              <a:defRPr sz="2400">
                <a:solidFill>
                  <a:srgbClr val="F2F2F2"/>
                </a:solidFill>
              </a:defRPr>
            </a:lvl5pPr>
            <a:lvl6pPr marL="0" indent="0">
              <a:lnSpc>
                <a:spcPct val="100000"/>
              </a:lnSpc>
              <a:spcBef>
                <a:spcPts val="0"/>
              </a:spcBef>
              <a:buNone/>
              <a:defRPr sz="2400">
                <a:solidFill>
                  <a:srgbClr val="F2F2F2"/>
                </a:solidFill>
              </a:defRPr>
            </a:lvl6pPr>
            <a:lvl7pPr marL="0" indent="0">
              <a:lnSpc>
                <a:spcPct val="100000"/>
              </a:lnSpc>
              <a:spcBef>
                <a:spcPts val="0"/>
              </a:spcBef>
              <a:buNone/>
              <a:defRPr sz="2400">
                <a:solidFill>
                  <a:srgbClr val="F2F2F2"/>
                </a:solidFill>
              </a:defRPr>
            </a:lvl7pPr>
            <a:lvl8pPr marL="0" indent="0">
              <a:lnSpc>
                <a:spcPct val="100000"/>
              </a:lnSpc>
              <a:spcBef>
                <a:spcPts val="0"/>
              </a:spcBef>
              <a:buNone/>
              <a:defRPr sz="2400">
                <a:solidFill>
                  <a:srgbClr val="F2F2F2"/>
                </a:solidFill>
              </a:defRPr>
            </a:lvl8pPr>
            <a:lvl9pPr marL="0" indent="0">
              <a:lnSpc>
                <a:spcPct val="100000"/>
              </a:lnSpc>
              <a:spcBef>
                <a:spcPts val="0"/>
              </a:spcBef>
              <a:buNone/>
              <a:defRPr sz="2400">
                <a:solidFill>
                  <a:srgbClr val="F2F2F2"/>
                </a:solidFill>
              </a:defRPr>
            </a:lvl9pPr>
          </a:lstStyle>
          <a:p>
            <a:pPr lvl="0"/>
            <a:r>
              <a:rPr lang="en-US"/>
              <a:t>Header text</a:t>
            </a:r>
          </a:p>
        </p:txBody>
      </p:sp>
      <p:sp>
        <p:nvSpPr>
          <p:cNvPr id="42" name="Text Placeholder 13"/>
          <p:cNvSpPr>
            <a:spLocks noGrp="1"/>
          </p:cNvSpPr>
          <p:nvPr>
            <p:ph type="body" sz="quarter" idx="53" hasCustomPrompt="1"/>
          </p:nvPr>
        </p:nvSpPr>
        <p:spPr>
          <a:xfrm>
            <a:off x="4316248" y="1714500"/>
            <a:ext cx="3559504" cy="553998"/>
          </a:xfrm>
          <a:solidFill>
            <a:schemeClr val="bg2"/>
          </a:solidFill>
        </p:spPr>
        <p:txBody>
          <a:bodyPr wrap="square" lIns="182880" tIns="137160" rIns="182880" bIns="137160" anchor="t" anchorCtr="0">
            <a:spAutoFit/>
          </a:bodyPr>
          <a:lstStyle>
            <a:lvl1pPr marL="0" indent="0">
              <a:lnSpc>
                <a:spcPct val="100000"/>
              </a:lnSpc>
              <a:spcBef>
                <a:spcPts val="0"/>
              </a:spcBef>
              <a:buNone/>
              <a:defRPr sz="1800" b="0" i="0">
                <a:solidFill>
                  <a:srgbClr val="FFFFFF"/>
                </a:solidFill>
                <a:latin typeface="+mj-lt"/>
              </a:defRPr>
            </a:lvl1pPr>
            <a:lvl2pPr marL="0" indent="0">
              <a:lnSpc>
                <a:spcPct val="100000"/>
              </a:lnSpc>
              <a:spcBef>
                <a:spcPts val="0"/>
              </a:spcBef>
              <a:buNone/>
              <a:defRPr sz="2400">
                <a:solidFill>
                  <a:srgbClr val="F2F2F2"/>
                </a:solidFill>
              </a:defRPr>
            </a:lvl2pPr>
            <a:lvl3pPr marL="0" indent="0">
              <a:lnSpc>
                <a:spcPct val="100000"/>
              </a:lnSpc>
              <a:spcBef>
                <a:spcPts val="0"/>
              </a:spcBef>
              <a:buNone/>
              <a:defRPr sz="2400">
                <a:solidFill>
                  <a:srgbClr val="F2F2F2"/>
                </a:solidFill>
              </a:defRPr>
            </a:lvl3pPr>
            <a:lvl4pPr marL="0" indent="0">
              <a:lnSpc>
                <a:spcPct val="100000"/>
              </a:lnSpc>
              <a:spcBef>
                <a:spcPts val="0"/>
              </a:spcBef>
              <a:buNone/>
              <a:defRPr sz="2400">
                <a:solidFill>
                  <a:srgbClr val="F2F2F2"/>
                </a:solidFill>
              </a:defRPr>
            </a:lvl4pPr>
            <a:lvl5pPr marL="0" indent="0">
              <a:lnSpc>
                <a:spcPct val="100000"/>
              </a:lnSpc>
              <a:spcBef>
                <a:spcPts val="0"/>
              </a:spcBef>
              <a:buNone/>
              <a:defRPr sz="2400">
                <a:solidFill>
                  <a:srgbClr val="F2F2F2"/>
                </a:solidFill>
              </a:defRPr>
            </a:lvl5pPr>
            <a:lvl6pPr marL="0" indent="0">
              <a:lnSpc>
                <a:spcPct val="100000"/>
              </a:lnSpc>
              <a:spcBef>
                <a:spcPts val="0"/>
              </a:spcBef>
              <a:buNone/>
              <a:defRPr sz="2400">
                <a:solidFill>
                  <a:srgbClr val="F2F2F2"/>
                </a:solidFill>
              </a:defRPr>
            </a:lvl6pPr>
            <a:lvl7pPr marL="0" indent="0">
              <a:lnSpc>
                <a:spcPct val="100000"/>
              </a:lnSpc>
              <a:spcBef>
                <a:spcPts val="0"/>
              </a:spcBef>
              <a:buNone/>
              <a:defRPr sz="2400">
                <a:solidFill>
                  <a:srgbClr val="F2F2F2"/>
                </a:solidFill>
              </a:defRPr>
            </a:lvl7pPr>
            <a:lvl8pPr marL="0" indent="0">
              <a:lnSpc>
                <a:spcPct val="100000"/>
              </a:lnSpc>
              <a:spcBef>
                <a:spcPts val="0"/>
              </a:spcBef>
              <a:buNone/>
              <a:defRPr sz="2400">
                <a:solidFill>
                  <a:srgbClr val="F2F2F2"/>
                </a:solidFill>
              </a:defRPr>
            </a:lvl8pPr>
            <a:lvl9pPr marL="0" indent="0">
              <a:lnSpc>
                <a:spcPct val="100000"/>
              </a:lnSpc>
              <a:spcBef>
                <a:spcPts val="0"/>
              </a:spcBef>
              <a:buNone/>
              <a:defRPr sz="2400">
                <a:solidFill>
                  <a:srgbClr val="F2F2F2"/>
                </a:solidFill>
              </a:defRPr>
            </a:lvl9pPr>
          </a:lstStyle>
          <a:p>
            <a:pPr lvl="0"/>
            <a:r>
              <a:rPr lang="en-US"/>
              <a:t>Header text</a:t>
            </a:r>
          </a:p>
        </p:txBody>
      </p:sp>
      <p:sp>
        <p:nvSpPr>
          <p:cNvPr id="44" name="Text Placeholder 13"/>
          <p:cNvSpPr>
            <a:spLocks noGrp="1"/>
          </p:cNvSpPr>
          <p:nvPr>
            <p:ph type="body" sz="quarter" idx="54" hasCustomPrompt="1"/>
          </p:nvPr>
        </p:nvSpPr>
        <p:spPr>
          <a:xfrm>
            <a:off x="8099094" y="1714500"/>
            <a:ext cx="3559504" cy="553998"/>
          </a:xfrm>
          <a:solidFill>
            <a:schemeClr val="bg2"/>
          </a:solidFill>
        </p:spPr>
        <p:txBody>
          <a:bodyPr wrap="square" lIns="182880" tIns="137160" rIns="182880" bIns="137160" anchor="t" anchorCtr="0">
            <a:spAutoFit/>
          </a:bodyPr>
          <a:lstStyle>
            <a:lvl1pPr marL="0" indent="0">
              <a:lnSpc>
                <a:spcPct val="100000"/>
              </a:lnSpc>
              <a:spcBef>
                <a:spcPts val="0"/>
              </a:spcBef>
              <a:buNone/>
              <a:defRPr sz="1800" b="0" i="0">
                <a:solidFill>
                  <a:srgbClr val="FFFFFF"/>
                </a:solidFill>
                <a:latin typeface="+mj-lt"/>
              </a:defRPr>
            </a:lvl1pPr>
            <a:lvl2pPr marL="0" indent="0">
              <a:lnSpc>
                <a:spcPct val="100000"/>
              </a:lnSpc>
              <a:spcBef>
                <a:spcPts val="0"/>
              </a:spcBef>
              <a:buNone/>
              <a:defRPr sz="2400">
                <a:solidFill>
                  <a:srgbClr val="F2F2F2"/>
                </a:solidFill>
              </a:defRPr>
            </a:lvl2pPr>
            <a:lvl3pPr marL="0" indent="0">
              <a:lnSpc>
                <a:spcPct val="100000"/>
              </a:lnSpc>
              <a:spcBef>
                <a:spcPts val="0"/>
              </a:spcBef>
              <a:buNone/>
              <a:defRPr sz="2400">
                <a:solidFill>
                  <a:srgbClr val="F2F2F2"/>
                </a:solidFill>
              </a:defRPr>
            </a:lvl3pPr>
            <a:lvl4pPr marL="0" indent="0">
              <a:lnSpc>
                <a:spcPct val="100000"/>
              </a:lnSpc>
              <a:spcBef>
                <a:spcPts val="0"/>
              </a:spcBef>
              <a:buNone/>
              <a:defRPr sz="2400">
                <a:solidFill>
                  <a:srgbClr val="F2F2F2"/>
                </a:solidFill>
              </a:defRPr>
            </a:lvl4pPr>
            <a:lvl5pPr marL="0" indent="0">
              <a:lnSpc>
                <a:spcPct val="100000"/>
              </a:lnSpc>
              <a:spcBef>
                <a:spcPts val="0"/>
              </a:spcBef>
              <a:buNone/>
              <a:defRPr sz="2400">
                <a:solidFill>
                  <a:srgbClr val="F2F2F2"/>
                </a:solidFill>
              </a:defRPr>
            </a:lvl5pPr>
            <a:lvl6pPr marL="0" indent="0">
              <a:lnSpc>
                <a:spcPct val="100000"/>
              </a:lnSpc>
              <a:spcBef>
                <a:spcPts val="0"/>
              </a:spcBef>
              <a:buNone/>
              <a:defRPr sz="2400">
                <a:solidFill>
                  <a:srgbClr val="F2F2F2"/>
                </a:solidFill>
              </a:defRPr>
            </a:lvl6pPr>
            <a:lvl7pPr marL="0" indent="0">
              <a:lnSpc>
                <a:spcPct val="100000"/>
              </a:lnSpc>
              <a:spcBef>
                <a:spcPts val="0"/>
              </a:spcBef>
              <a:buNone/>
              <a:defRPr sz="2400">
                <a:solidFill>
                  <a:srgbClr val="F2F2F2"/>
                </a:solidFill>
              </a:defRPr>
            </a:lvl7pPr>
            <a:lvl8pPr marL="0" indent="0">
              <a:lnSpc>
                <a:spcPct val="100000"/>
              </a:lnSpc>
              <a:spcBef>
                <a:spcPts val="0"/>
              </a:spcBef>
              <a:buNone/>
              <a:defRPr sz="2400">
                <a:solidFill>
                  <a:srgbClr val="F2F2F2"/>
                </a:solidFill>
              </a:defRPr>
            </a:lvl8pPr>
            <a:lvl9pPr marL="0" indent="0">
              <a:lnSpc>
                <a:spcPct val="100000"/>
              </a:lnSpc>
              <a:spcBef>
                <a:spcPts val="0"/>
              </a:spcBef>
              <a:buNone/>
              <a:defRPr sz="2400">
                <a:solidFill>
                  <a:srgbClr val="F2F2F2"/>
                </a:solidFill>
              </a:defRPr>
            </a:lvl9pPr>
          </a:lstStyle>
          <a:p>
            <a:pPr lvl="0"/>
            <a:r>
              <a:rPr lang="en-US"/>
              <a:t>Header text</a:t>
            </a:r>
          </a:p>
        </p:txBody>
      </p:sp>
    </p:spTree>
    <p:extLst>
      <p:ext uri="{BB962C8B-B14F-4D97-AF65-F5344CB8AC3E}">
        <p14:creationId xmlns:p14="http://schemas.microsoft.com/office/powerpoint/2010/main" val="2612228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F9DB2D7-7681-8372-95AD-407A73E2D1BE}"/>
              </a:ext>
            </a:extLst>
          </p:cNvPr>
          <p:cNvSpPr/>
          <p:nvPr/>
        </p:nvSpPr>
        <p:spPr bwMode="ltGray">
          <a:xfrm>
            <a:off x="0" y="1"/>
            <a:ext cx="12192000" cy="2880359"/>
          </a:xfrm>
          <a:prstGeom prst="rect">
            <a:avLst/>
          </a:prstGeom>
          <a:solidFill>
            <a:srgbClr val="7B197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28600" tIns="182880" rIns="182880" rtlCol="0" anchor="t" anchorCtr="0"/>
          <a:lstStyle/>
          <a:p>
            <a:pPr>
              <a:lnSpc>
                <a:spcPct val="90000"/>
              </a:lnSpc>
            </a:pPr>
            <a:endParaRPr sz="2000" b="0" i="0">
              <a:solidFill>
                <a:schemeClr val="tx1"/>
              </a:solidFill>
              <a:latin typeface="Arial" panose="020B0604020202020204" pitchFamily="34" charset="0"/>
            </a:endParaRPr>
          </a:p>
        </p:txBody>
      </p:sp>
      <p:sp>
        <p:nvSpPr>
          <p:cNvPr id="7" name="Rectangle 6">
            <a:extLst>
              <a:ext uri="{FF2B5EF4-FFF2-40B4-BE49-F238E27FC236}">
                <a16:creationId xmlns:a16="http://schemas.microsoft.com/office/drawing/2014/main" id="{F02B3FFE-FD5C-8B61-D2B8-D01AE8351764}"/>
              </a:ext>
            </a:extLst>
          </p:cNvPr>
          <p:cNvSpPr/>
          <p:nvPr/>
        </p:nvSpPr>
        <p:spPr>
          <a:xfrm>
            <a:off x="0" y="2880360"/>
            <a:ext cx="12191999" cy="3977640"/>
          </a:xfrm>
          <a:prstGeom prst="rect">
            <a:avLst/>
          </a:prstGeom>
          <a:solidFill>
            <a:schemeClr val="tx1">
              <a:alpha val="7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pPr>
            <a:endParaRPr lang="en-US" b="0" i="0">
              <a:latin typeface="Arial" panose="020B0604020202020204" pitchFamily="34" charset="0"/>
            </a:endParaRPr>
          </a:p>
        </p:txBody>
      </p:sp>
      <p:sp>
        <p:nvSpPr>
          <p:cNvPr id="10" name="Text Placeholder 9">
            <a:extLst>
              <a:ext uri="{FF2B5EF4-FFF2-40B4-BE49-F238E27FC236}">
                <a16:creationId xmlns:a16="http://schemas.microsoft.com/office/drawing/2014/main" id="{A586766D-5EB0-6720-9DFD-CEEA5C29277F}"/>
              </a:ext>
            </a:extLst>
          </p:cNvPr>
          <p:cNvSpPr>
            <a:spLocks noGrp="1"/>
          </p:cNvSpPr>
          <p:nvPr>
            <p:ph type="body" sz="quarter" idx="10" hasCustomPrompt="1"/>
          </p:nvPr>
        </p:nvSpPr>
        <p:spPr>
          <a:xfrm>
            <a:off x="533400" y="1309741"/>
            <a:ext cx="11125200" cy="5014859"/>
          </a:xfrm>
          <a:solidFill>
            <a:schemeClr val="bg1"/>
          </a:solidFill>
        </p:spPr>
        <p:txBody>
          <a:bodyPr lIns="182880" tIns="182880" rIns="274320" bIns="182880"/>
          <a:lstStyle>
            <a:lvl1pPr marL="0" indent="0">
              <a:buNone/>
              <a:defRPr b="0" i="0">
                <a:latin typeface="Arial" panose="020B0604020202020204" pitchFamily="34" charset="0"/>
              </a:defRPr>
            </a:lvl1pPr>
          </a:lstStyle>
          <a:p>
            <a:pPr lvl="0"/>
            <a:r>
              <a:rPr lang="en-US"/>
              <a:t> </a:t>
            </a:r>
            <a:endParaRPr/>
          </a:p>
        </p:txBody>
      </p:sp>
      <p:sp>
        <p:nvSpPr>
          <p:cNvPr id="11" name="Title 10">
            <a:extLst>
              <a:ext uri="{FF2B5EF4-FFF2-40B4-BE49-F238E27FC236}">
                <a16:creationId xmlns:a16="http://schemas.microsoft.com/office/drawing/2014/main" id="{0FCE5FA8-DE24-4E07-37C6-A5151F5E7886}"/>
              </a:ext>
            </a:extLst>
          </p:cNvPr>
          <p:cNvSpPr>
            <a:spLocks noGrp="1"/>
          </p:cNvSpPr>
          <p:nvPr>
            <p:ph type="title"/>
          </p:nvPr>
        </p:nvSpPr>
        <p:spPr>
          <a:xfrm>
            <a:off x="533400" y="457200"/>
            <a:ext cx="11125200" cy="852541"/>
          </a:xfrm>
        </p:spPr>
        <p:txBody>
          <a:bodyPr bIns="228600"/>
          <a:lstStyle>
            <a:lvl1pPr>
              <a:lnSpc>
                <a:spcPct val="85000"/>
              </a:lnSpc>
              <a:defRPr sz="4400" b="0" i="0" spc="0" baseline="0">
                <a:solidFill>
                  <a:schemeClr val="bg1"/>
                </a:solidFill>
                <a:latin typeface="Arial" panose="020B0604020202020204" pitchFamily="34" charset="0"/>
                <a:ea typeface="AIB Case Medium" panose="020B0504000000000000" pitchFamily="34" charset="0"/>
                <a:cs typeface="Arial" panose="020B0604020202020204" pitchFamily="34" charset="0"/>
              </a:defRPr>
            </a:lvl1pPr>
          </a:lstStyle>
          <a:p>
            <a:r>
              <a:rPr lang="en-US"/>
              <a:t>Click to edit Master title style</a:t>
            </a:r>
          </a:p>
        </p:txBody>
      </p:sp>
      <p:pic>
        <p:nvPicPr>
          <p:cNvPr id="3" name="Picture 2" descr="A purple letter on a black background&#10;&#10;AI-generated content may be incorrect.">
            <a:extLst>
              <a:ext uri="{FF2B5EF4-FFF2-40B4-BE49-F238E27FC236}">
                <a16:creationId xmlns:a16="http://schemas.microsoft.com/office/drawing/2014/main" id="{16F8E464-FE12-14A9-1209-D562089711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4081" y="6442650"/>
            <a:ext cx="1675301" cy="222815"/>
          </a:xfrm>
          <a:prstGeom prst="rect">
            <a:avLst/>
          </a:prstGeom>
        </p:spPr>
      </p:pic>
    </p:spTree>
    <p:extLst>
      <p:ext uri="{BB962C8B-B14F-4D97-AF65-F5344CB8AC3E}">
        <p14:creationId xmlns:p14="http://schemas.microsoft.com/office/powerpoint/2010/main" val="4240316181"/>
      </p:ext>
    </p:extLst>
  </p:cSld>
  <p:clrMapOvr>
    <a:masterClrMapping/>
  </p:clrMapOvr>
  <p:hf sldNum="0" hdr="0" ftr="0" dt="0"/>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4 Interlocking Text Column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0406130-1F7C-4610-B6F8-CFAD474A07CF}"/>
              </a:ext>
            </a:extLst>
          </p:cNvPr>
          <p:cNvSpPr/>
          <p:nvPr/>
        </p:nvSpPr>
        <p:spPr>
          <a:xfrm>
            <a:off x="0" y="1130021"/>
            <a:ext cx="12192000" cy="5194579"/>
          </a:xfrm>
          <a:prstGeom prst="rect">
            <a:avLst/>
          </a:prstGeom>
          <a:solidFill>
            <a:srgbClr val="EAEAE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228600" tIns="182880" rIns="182880" rtlCol="0" anchor="t" anchorCtr="0"/>
          <a:lstStyle/>
          <a:p>
            <a:pPr>
              <a:lnSpc>
                <a:spcPct val="90000"/>
              </a:lnSpc>
            </a:pPr>
            <a:endParaRPr sz="2000">
              <a:solidFill>
                <a:schemeClr val="tx1"/>
              </a:solidFill>
            </a:endParaRPr>
          </a:p>
        </p:txBody>
      </p:sp>
      <p:sp>
        <p:nvSpPr>
          <p:cNvPr id="2" name="Title 1"/>
          <p:cNvSpPr>
            <a:spLocks noGrp="1"/>
          </p:cNvSpPr>
          <p:nvPr>
            <p:ph type="title"/>
          </p:nvPr>
        </p:nvSpPr>
        <p:spPr/>
        <p:txBody>
          <a:bodyPr/>
          <a:lstStyle>
            <a:lvl1pPr>
              <a:defRPr b="0" i="0"/>
            </a:lvl1pPr>
          </a:lstStyle>
          <a:p>
            <a:r>
              <a:rPr lang="en-US"/>
              <a:t>Click to edit Master title style</a:t>
            </a:r>
            <a:endParaRPr/>
          </a:p>
        </p:txBody>
      </p:sp>
      <p:sp>
        <p:nvSpPr>
          <p:cNvPr id="73" name="Text Placeholder 7"/>
          <p:cNvSpPr>
            <a:spLocks noGrp="1"/>
          </p:cNvSpPr>
          <p:nvPr>
            <p:ph type="body" sz="quarter" idx="50" hasCustomPrompt="1"/>
          </p:nvPr>
        </p:nvSpPr>
        <p:spPr bwMode="white">
          <a:xfrm>
            <a:off x="533403" y="2268498"/>
            <a:ext cx="2623316" cy="3484601"/>
          </a:xfrm>
          <a:solidFill>
            <a:srgbClr val="FFFFFF"/>
          </a:solidFill>
          <a:ln>
            <a:noFill/>
          </a:ln>
        </p:spPr>
        <p:txBody>
          <a:bodyPr lIns="182880" tIns="182880" rIns="182880" anchor="t" anchorCtr="0">
            <a:noAutofit/>
          </a:bodyPr>
          <a:lstStyle>
            <a:lvl1pPr marL="182880" indent="-182880">
              <a:defRPr sz="1600" b="0" i="0">
                <a:solidFill>
                  <a:srgbClr val="000000"/>
                </a:solidFill>
              </a:defRPr>
            </a:lvl1pPr>
            <a:lvl2pPr marL="463550" indent="-228600">
              <a:defRPr sz="1600" b="0" i="0">
                <a:solidFill>
                  <a:srgbClr val="000000"/>
                </a:solidFill>
              </a:defRPr>
            </a:lvl2pPr>
            <a:lvl3pPr marL="682625" indent="-182563">
              <a:defRPr sz="1600" b="0" i="0">
                <a:solidFill>
                  <a:srgbClr val="000000"/>
                </a:solidFill>
              </a:defRPr>
            </a:lvl3pPr>
            <a:lvl4pPr marL="1143000" indent="-182880">
              <a:defRPr sz="1100"/>
            </a:lvl4pPr>
            <a:lvl5pPr marL="1463040" indent="-182880">
              <a:defRPr sz="1100"/>
            </a:lvl5pPr>
          </a:lstStyle>
          <a:p>
            <a:pPr lvl="0"/>
            <a:r>
              <a:t>Click to add text</a:t>
            </a:r>
          </a:p>
          <a:p>
            <a:pPr lvl="1"/>
            <a:r>
              <a:t>Second level</a:t>
            </a:r>
          </a:p>
          <a:p>
            <a:pPr lvl="2"/>
            <a:r>
              <a:t>Third level</a:t>
            </a:r>
          </a:p>
        </p:txBody>
      </p:sp>
      <p:sp>
        <p:nvSpPr>
          <p:cNvPr id="78" name="Text Placeholder 7"/>
          <p:cNvSpPr>
            <a:spLocks noGrp="1"/>
          </p:cNvSpPr>
          <p:nvPr>
            <p:ph type="body" sz="quarter" idx="57" hasCustomPrompt="1"/>
          </p:nvPr>
        </p:nvSpPr>
        <p:spPr bwMode="white">
          <a:xfrm>
            <a:off x="3360164" y="2268498"/>
            <a:ext cx="2644915" cy="3484601"/>
          </a:xfrm>
          <a:solidFill>
            <a:srgbClr val="FFFFFF"/>
          </a:solidFill>
          <a:ln>
            <a:noFill/>
          </a:ln>
        </p:spPr>
        <p:txBody>
          <a:bodyPr lIns="182880" tIns="182880" rIns="182880" anchor="t" anchorCtr="0">
            <a:noAutofit/>
          </a:bodyPr>
          <a:lstStyle>
            <a:lvl1pPr marL="182880" indent="-182880">
              <a:defRPr sz="1600" b="0" i="0">
                <a:solidFill>
                  <a:srgbClr val="000000"/>
                </a:solidFill>
              </a:defRPr>
            </a:lvl1pPr>
            <a:lvl2pPr marL="463550" indent="-228600">
              <a:defRPr sz="1600" b="0" i="0">
                <a:solidFill>
                  <a:srgbClr val="000000"/>
                </a:solidFill>
              </a:defRPr>
            </a:lvl2pPr>
            <a:lvl3pPr marL="682625" indent="-182563">
              <a:defRPr sz="1600" b="0" i="0">
                <a:solidFill>
                  <a:srgbClr val="000000"/>
                </a:solidFill>
              </a:defRPr>
            </a:lvl3pPr>
            <a:lvl4pPr marL="1143000" indent="-182880">
              <a:defRPr sz="1100"/>
            </a:lvl4pPr>
            <a:lvl5pPr marL="1463040" indent="-182880">
              <a:defRPr sz="1100"/>
            </a:lvl5pPr>
          </a:lstStyle>
          <a:p>
            <a:pPr lvl="0"/>
            <a:r>
              <a:t>Click to add text</a:t>
            </a:r>
          </a:p>
          <a:p>
            <a:pPr lvl="1"/>
            <a:r>
              <a:t>Second level</a:t>
            </a:r>
          </a:p>
          <a:p>
            <a:pPr lvl="2"/>
            <a:r>
              <a:t>Third level</a:t>
            </a:r>
          </a:p>
        </p:txBody>
      </p:sp>
      <p:sp>
        <p:nvSpPr>
          <p:cNvPr id="79" name="Text Placeholder 7"/>
          <p:cNvSpPr>
            <a:spLocks noGrp="1"/>
          </p:cNvSpPr>
          <p:nvPr>
            <p:ph type="body" sz="quarter" idx="58" hasCustomPrompt="1"/>
          </p:nvPr>
        </p:nvSpPr>
        <p:spPr bwMode="white">
          <a:xfrm>
            <a:off x="6208524" y="2268498"/>
            <a:ext cx="2623315" cy="3484601"/>
          </a:xfrm>
          <a:solidFill>
            <a:srgbClr val="FFFFFF"/>
          </a:solidFill>
          <a:ln>
            <a:noFill/>
          </a:ln>
        </p:spPr>
        <p:txBody>
          <a:bodyPr lIns="182880" tIns="182880" rIns="182880" anchor="t" anchorCtr="0">
            <a:noAutofit/>
          </a:bodyPr>
          <a:lstStyle>
            <a:lvl1pPr marL="182880" indent="-182880">
              <a:defRPr sz="1600" b="0" i="0">
                <a:solidFill>
                  <a:srgbClr val="000000"/>
                </a:solidFill>
              </a:defRPr>
            </a:lvl1pPr>
            <a:lvl2pPr marL="463550" indent="-228600">
              <a:defRPr sz="1600" b="0" i="0">
                <a:solidFill>
                  <a:srgbClr val="000000"/>
                </a:solidFill>
              </a:defRPr>
            </a:lvl2pPr>
            <a:lvl3pPr marL="682625" indent="-182563">
              <a:defRPr sz="1600" b="0" i="0">
                <a:solidFill>
                  <a:srgbClr val="000000"/>
                </a:solidFill>
              </a:defRPr>
            </a:lvl3pPr>
            <a:lvl4pPr marL="1143000" indent="-182880">
              <a:defRPr sz="1100"/>
            </a:lvl4pPr>
            <a:lvl5pPr marL="1463040" indent="-182880">
              <a:defRPr sz="1100"/>
            </a:lvl5pPr>
          </a:lstStyle>
          <a:p>
            <a:pPr lvl="0"/>
            <a:r>
              <a:t>Click to add text</a:t>
            </a:r>
          </a:p>
          <a:p>
            <a:pPr lvl="1"/>
            <a:r>
              <a:t>Second level</a:t>
            </a:r>
          </a:p>
          <a:p>
            <a:pPr lvl="2"/>
            <a:r>
              <a:t>Third level</a:t>
            </a:r>
          </a:p>
        </p:txBody>
      </p:sp>
      <p:sp>
        <p:nvSpPr>
          <p:cNvPr id="80" name="Text Placeholder 7"/>
          <p:cNvSpPr>
            <a:spLocks noGrp="1"/>
          </p:cNvSpPr>
          <p:nvPr>
            <p:ph type="body" sz="quarter" idx="59" hasCustomPrompt="1"/>
          </p:nvPr>
        </p:nvSpPr>
        <p:spPr bwMode="white">
          <a:xfrm>
            <a:off x="9035284" y="2268498"/>
            <a:ext cx="2623316" cy="3484601"/>
          </a:xfrm>
          <a:solidFill>
            <a:srgbClr val="FFFFFF"/>
          </a:solidFill>
          <a:ln>
            <a:noFill/>
          </a:ln>
        </p:spPr>
        <p:txBody>
          <a:bodyPr lIns="182880" tIns="182880" rIns="182880" anchor="t" anchorCtr="0">
            <a:noAutofit/>
          </a:bodyPr>
          <a:lstStyle>
            <a:lvl1pPr marL="182880" indent="-182880">
              <a:defRPr sz="1600" b="0" i="0">
                <a:solidFill>
                  <a:srgbClr val="000000"/>
                </a:solidFill>
              </a:defRPr>
            </a:lvl1pPr>
            <a:lvl2pPr marL="463550" indent="-228600">
              <a:defRPr sz="1600" b="0" i="0">
                <a:solidFill>
                  <a:srgbClr val="000000"/>
                </a:solidFill>
              </a:defRPr>
            </a:lvl2pPr>
            <a:lvl3pPr marL="682625" indent="-182563">
              <a:defRPr sz="1600" b="0" i="0">
                <a:solidFill>
                  <a:srgbClr val="000000"/>
                </a:solidFill>
              </a:defRPr>
            </a:lvl3pPr>
            <a:lvl4pPr marL="1143000" indent="-182880">
              <a:defRPr sz="1100"/>
            </a:lvl4pPr>
            <a:lvl5pPr marL="1463040" indent="-182880">
              <a:defRPr sz="1100"/>
            </a:lvl5pPr>
          </a:lstStyle>
          <a:p>
            <a:pPr lvl="0"/>
            <a:r>
              <a:t>Click to add text</a:t>
            </a:r>
          </a:p>
          <a:p>
            <a:pPr lvl="1"/>
            <a:r>
              <a:t>Second level</a:t>
            </a:r>
          </a:p>
          <a:p>
            <a:pPr lvl="2"/>
            <a:r>
              <a:t>Third level</a:t>
            </a:r>
          </a:p>
        </p:txBody>
      </p:sp>
      <p:sp>
        <p:nvSpPr>
          <p:cNvPr id="45" name="Text Placeholder 13"/>
          <p:cNvSpPr>
            <a:spLocks noGrp="1"/>
          </p:cNvSpPr>
          <p:nvPr>
            <p:ph type="body" sz="quarter" idx="53" hasCustomPrompt="1"/>
          </p:nvPr>
        </p:nvSpPr>
        <p:spPr>
          <a:xfrm>
            <a:off x="533403" y="1714500"/>
            <a:ext cx="2623316" cy="553998"/>
          </a:xfrm>
          <a:solidFill>
            <a:schemeClr val="bg2"/>
          </a:solidFill>
        </p:spPr>
        <p:txBody>
          <a:bodyPr wrap="square" lIns="182880" tIns="137160" rIns="182880" bIns="137160" anchor="ctr">
            <a:spAutoFit/>
          </a:bodyPr>
          <a:lstStyle>
            <a:lvl1pPr marL="0" indent="0">
              <a:lnSpc>
                <a:spcPct val="100000"/>
              </a:lnSpc>
              <a:spcBef>
                <a:spcPts val="0"/>
              </a:spcBef>
              <a:buNone/>
              <a:defRPr sz="1800" b="0" i="0">
                <a:solidFill>
                  <a:srgbClr val="FFFFFF"/>
                </a:solidFill>
                <a:latin typeface="+mj-lt"/>
              </a:defRPr>
            </a:lvl1pPr>
            <a:lvl2pPr marL="0" indent="0">
              <a:lnSpc>
                <a:spcPct val="100000"/>
              </a:lnSpc>
              <a:spcBef>
                <a:spcPts val="0"/>
              </a:spcBef>
              <a:buNone/>
              <a:defRPr sz="2400">
                <a:solidFill>
                  <a:srgbClr val="F2F2F2"/>
                </a:solidFill>
              </a:defRPr>
            </a:lvl2pPr>
            <a:lvl3pPr marL="0" indent="0">
              <a:lnSpc>
                <a:spcPct val="100000"/>
              </a:lnSpc>
              <a:spcBef>
                <a:spcPts val="0"/>
              </a:spcBef>
              <a:buNone/>
              <a:defRPr sz="2400">
                <a:solidFill>
                  <a:srgbClr val="F2F2F2"/>
                </a:solidFill>
              </a:defRPr>
            </a:lvl3pPr>
            <a:lvl4pPr marL="0" indent="0">
              <a:lnSpc>
                <a:spcPct val="100000"/>
              </a:lnSpc>
              <a:spcBef>
                <a:spcPts val="0"/>
              </a:spcBef>
              <a:buNone/>
              <a:defRPr sz="2400">
                <a:solidFill>
                  <a:srgbClr val="F2F2F2"/>
                </a:solidFill>
              </a:defRPr>
            </a:lvl4pPr>
            <a:lvl5pPr marL="0" indent="0">
              <a:lnSpc>
                <a:spcPct val="100000"/>
              </a:lnSpc>
              <a:spcBef>
                <a:spcPts val="0"/>
              </a:spcBef>
              <a:buNone/>
              <a:defRPr sz="2400">
                <a:solidFill>
                  <a:srgbClr val="F2F2F2"/>
                </a:solidFill>
              </a:defRPr>
            </a:lvl5pPr>
            <a:lvl6pPr marL="0" indent="0">
              <a:lnSpc>
                <a:spcPct val="100000"/>
              </a:lnSpc>
              <a:spcBef>
                <a:spcPts val="0"/>
              </a:spcBef>
              <a:buNone/>
              <a:defRPr sz="2400">
                <a:solidFill>
                  <a:srgbClr val="F2F2F2"/>
                </a:solidFill>
              </a:defRPr>
            </a:lvl6pPr>
            <a:lvl7pPr marL="0" indent="0">
              <a:lnSpc>
                <a:spcPct val="100000"/>
              </a:lnSpc>
              <a:spcBef>
                <a:spcPts val="0"/>
              </a:spcBef>
              <a:buNone/>
              <a:defRPr sz="2400">
                <a:solidFill>
                  <a:srgbClr val="F2F2F2"/>
                </a:solidFill>
              </a:defRPr>
            </a:lvl7pPr>
            <a:lvl8pPr marL="0" indent="0">
              <a:lnSpc>
                <a:spcPct val="100000"/>
              </a:lnSpc>
              <a:spcBef>
                <a:spcPts val="0"/>
              </a:spcBef>
              <a:buNone/>
              <a:defRPr sz="2400">
                <a:solidFill>
                  <a:srgbClr val="F2F2F2"/>
                </a:solidFill>
              </a:defRPr>
            </a:lvl8pPr>
            <a:lvl9pPr marL="0" indent="0">
              <a:lnSpc>
                <a:spcPct val="100000"/>
              </a:lnSpc>
              <a:spcBef>
                <a:spcPts val="0"/>
              </a:spcBef>
              <a:buNone/>
              <a:defRPr sz="2400">
                <a:solidFill>
                  <a:srgbClr val="F2F2F2"/>
                </a:solidFill>
              </a:defRPr>
            </a:lvl9pPr>
          </a:lstStyle>
          <a:p>
            <a:pPr lvl="0"/>
            <a:r>
              <a:t>Header</a:t>
            </a:r>
            <a:r>
              <a:rPr lang="en-US"/>
              <a:t>text</a:t>
            </a:r>
            <a:endParaRPr/>
          </a:p>
        </p:txBody>
      </p:sp>
      <p:sp>
        <p:nvSpPr>
          <p:cNvPr id="75" name="Text Placeholder 13"/>
          <p:cNvSpPr>
            <a:spLocks noGrp="1"/>
          </p:cNvSpPr>
          <p:nvPr>
            <p:ph type="body" sz="quarter" idx="54" hasCustomPrompt="1"/>
          </p:nvPr>
        </p:nvSpPr>
        <p:spPr>
          <a:xfrm>
            <a:off x="3360164" y="1714500"/>
            <a:ext cx="2644915" cy="553998"/>
          </a:xfrm>
          <a:solidFill>
            <a:schemeClr val="bg2"/>
          </a:solidFill>
        </p:spPr>
        <p:txBody>
          <a:bodyPr wrap="square" lIns="182880" tIns="137160" rIns="182880" bIns="137160" anchor="ctr">
            <a:spAutoFit/>
          </a:bodyPr>
          <a:lstStyle>
            <a:lvl1pPr marL="0" indent="0">
              <a:lnSpc>
                <a:spcPct val="100000"/>
              </a:lnSpc>
              <a:spcBef>
                <a:spcPts val="0"/>
              </a:spcBef>
              <a:buNone/>
              <a:defRPr sz="1800" b="0" i="0">
                <a:solidFill>
                  <a:srgbClr val="FFFFFF"/>
                </a:solidFill>
                <a:latin typeface="+mj-lt"/>
              </a:defRPr>
            </a:lvl1pPr>
            <a:lvl2pPr marL="0" indent="0">
              <a:lnSpc>
                <a:spcPct val="100000"/>
              </a:lnSpc>
              <a:spcBef>
                <a:spcPts val="0"/>
              </a:spcBef>
              <a:buNone/>
              <a:defRPr sz="2400">
                <a:solidFill>
                  <a:srgbClr val="F2F2F2"/>
                </a:solidFill>
              </a:defRPr>
            </a:lvl2pPr>
            <a:lvl3pPr marL="0" indent="0">
              <a:lnSpc>
                <a:spcPct val="100000"/>
              </a:lnSpc>
              <a:spcBef>
                <a:spcPts val="0"/>
              </a:spcBef>
              <a:buNone/>
              <a:defRPr sz="2400">
                <a:solidFill>
                  <a:srgbClr val="F2F2F2"/>
                </a:solidFill>
              </a:defRPr>
            </a:lvl3pPr>
            <a:lvl4pPr marL="0" indent="0">
              <a:lnSpc>
                <a:spcPct val="100000"/>
              </a:lnSpc>
              <a:spcBef>
                <a:spcPts val="0"/>
              </a:spcBef>
              <a:buNone/>
              <a:defRPr sz="2400">
                <a:solidFill>
                  <a:srgbClr val="F2F2F2"/>
                </a:solidFill>
              </a:defRPr>
            </a:lvl4pPr>
            <a:lvl5pPr marL="0" indent="0">
              <a:lnSpc>
                <a:spcPct val="100000"/>
              </a:lnSpc>
              <a:spcBef>
                <a:spcPts val="0"/>
              </a:spcBef>
              <a:buNone/>
              <a:defRPr sz="2400">
                <a:solidFill>
                  <a:srgbClr val="F2F2F2"/>
                </a:solidFill>
              </a:defRPr>
            </a:lvl5pPr>
            <a:lvl6pPr marL="0" indent="0">
              <a:lnSpc>
                <a:spcPct val="100000"/>
              </a:lnSpc>
              <a:spcBef>
                <a:spcPts val="0"/>
              </a:spcBef>
              <a:buNone/>
              <a:defRPr sz="2400">
                <a:solidFill>
                  <a:srgbClr val="F2F2F2"/>
                </a:solidFill>
              </a:defRPr>
            </a:lvl6pPr>
            <a:lvl7pPr marL="0" indent="0">
              <a:lnSpc>
                <a:spcPct val="100000"/>
              </a:lnSpc>
              <a:spcBef>
                <a:spcPts val="0"/>
              </a:spcBef>
              <a:buNone/>
              <a:defRPr sz="2400">
                <a:solidFill>
                  <a:srgbClr val="F2F2F2"/>
                </a:solidFill>
              </a:defRPr>
            </a:lvl7pPr>
            <a:lvl8pPr marL="0" indent="0">
              <a:lnSpc>
                <a:spcPct val="100000"/>
              </a:lnSpc>
              <a:spcBef>
                <a:spcPts val="0"/>
              </a:spcBef>
              <a:buNone/>
              <a:defRPr sz="2400">
                <a:solidFill>
                  <a:srgbClr val="F2F2F2"/>
                </a:solidFill>
              </a:defRPr>
            </a:lvl8pPr>
            <a:lvl9pPr marL="0" indent="0">
              <a:lnSpc>
                <a:spcPct val="100000"/>
              </a:lnSpc>
              <a:spcBef>
                <a:spcPts val="0"/>
              </a:spcBef>
              <a:buNone/>
              <a:defRPr sz="2400">
                <a:solidFill>
                  <a:srgbClr val="F2F2F2"/>
                </a:solidFill>
              </a:defRPr>
            </a:lvl9pPr>
          </a:lstStyle>
          <a:p>
            <a:pPr lvl="0"/>
            <a:r>
              <a:t>Header</a:t>
            </a:r>
            <a:r>
              <a:rPr lang="en-US"/>
              <a:t>text</a:t>
            </a:r>
            <a:endParaRPr/>
          </a:p>
        </p:txBody>
      </p:sp>
      <p:sp>
        <p:nvSpPr>
          <p:cNvPr id="76" name="Text Placeholder 13"/>
          <p:cNvSpPr>
            <a:spLocks noGrp="1"/>
          </p:cNvSpPr>
          <p:nvPr>
            <p:ph type="body" sz="quarter" idx="55" hasCustomPrompt="1"/>
          </p:nvPr>
        </p:nvSpPr>
        <p:spPr>
          <a:xfrm>
            <a:off x="6208524" y="1714500"/>
            <a:ext cx="2623315" cy="553998"/>
          </a:xfrm>
          <a:solidFill>
            <a:schemeClr val="bg2"/>
          </a:solidFill>
        </p:spPr>
        <p:txBody>
          <a:bodyPr wrap="square" lIns="182880" tIns="137160" rIns="182880" bIns="137160" anchor="ctr">
            <a:spAutoFit/>
          </a:bodyPr>
          <a:lstStyle>
            <a:lvl1pPr marL="0" indent="0">
              <a:lnSpc>
                <a:spcPct val="100000"/>
              </a:lnSpc>
              <a:spcBef>
                <a:spcPts val="0"/>
              </a:spcBef>
              <a:buNone/>
              <a:defRPr sz="1800" b="0" i="0">
                <a:solidFill>
                  <a:srgbClr val="FFFFFF"/>
                </a:solidFill>
                <a:latin typeface="+mj-lt"/>
              </a:defRPr>
            </a:lvl1pPr>
            <a:lvl2pPr marL="0" indent="0">
              <a:lnSpc>
                <a:spcPct val="100000"/>
              </a:lnSpc>
              <a:spcBef>
                <a:spcPts val="0"/>
              </a:spcBef>
              <a:buNone/>
              <a:defRPr sz="2400">
                <a:solidFill>
                  <a:srgbClr val="F2F2F2"/>
                </a:solidFill>
              </a:defRPr>
            </a:lvl2pPr>
            <a:lvl3pPr marL="0" indent="0">
              <a:lnSpc>
                <a:spcPct val="100000"/>
              </a:lnSpc>
              <a:spcBef>
                <a:spcPts val="0"/>
              </a:spcBef>
              <a:buNone/>
              <a:defRPr sz="2400">
                <a:solidFill>
                  <a:srgbClr val="F2F2F2"/>
                </a:solidFill>
              </a:defRPr>
            </a:lvl3pPr>
            <a:lvl4pPr marL="0" indent="0">
              <a:lnSpc>
                <a:spcPct val="100000"/>
              </a:lnSpc>
              <a:spcBef>
                <a:spcPts val="0"/>
              </a:spcBef>
              <a:buNone/>
              <a:defRPr sz="2400">
                <a:solidFill>
                  <a:srgbClr val="F2F2F2"/>
                </a:solidFill>
              </a:defRPr>
            </a:lvl4pPr>
            <a:lvl5pPr marL="0" indent="0">
              <a:lnSpc>
                <a:spcPct val="100000"/>
              </a:lnSpc>
              <a:spcBef>
                <a:spcPts val="0"/>
              </a:spcBef>
              <a:buNone/>
              <a:defRPr sz="2400">
                <a:solidFill>
                  <a:srgbClr val="F2F2F2"/>
                </a:solidFill>
              </a:defRPr>
            </a:lvl5pPr>
            <a:lvl6pPr marL="0" indent="0">
              <a:lnSpc>
                <a:spcPct val="100000"/>
              </a:lnSpc>
              <a:spcBef>
                <a:spcPts val="0"/>
              </a:spcBef>
              <a:buNone/>
              <a:defRPr sz="2400">
                <a:solidFill>
                  <a:srgbClr val="F2F2F2"/>
                </a:solidFill>
              </a:defRPr>
            </a:lvl6pPr>
            <a:lvl7pPr marL="0" indent="0">
              <a:lnSpc>
                <a:spcPct val="100000"/>
              </a:lnSpc>
              <a:spcBef>
                <a:spcPts val="0"/>
              </a:spcBef>
              <a:buNone/>
              <a:defRPr sz="2400">
                <a:solidFill>
                  <a:srgbClr val="F2F2F2"/>
                </a:solidFill>
              </a:defRPr>
            </a:lvl7pPr>
            <a:lvl8pPr marL="0" indent="0">
              <a:lnSpc>
                <a:spcPct val="100000"/>
              </a:lnSpc>
              <a:spcBef>
                <a:spcPts val="0"/>
              </a:spcBef>
              <a:buNone/>
              <a:defRPr sz="2400">
                <a:solidFill>
                  <a:srgbClr val="F2F2F2"/>
                </a:solidFill>
              </a:defRPr>
            </a:lvl8pPr>
            <a:lvl9pPr marL="0" indent="0">
              <a:lnSpc>
                <a:spcPct val="100000"/>
              </a:lnSpc>
              <a:spcBef>
                <a:spcPts val="0"/>
              </a:spcBef>
              <a:buNone/>
              <a:defRPr sz="2400">
                <a:solidFill>
                  <a:srgbClr val="F2F2F2"/>
                </a:solidFill>
              </a:defRPr>
            </a:lvl9pPr>
          </a:lstStyle>
          <a:p>
            <a:pPr lvl="0"/>
            <a:r>
              <a:t>Header</a:t>
            </a:r>
            <a:r>
              <a:rPr lang="en-US"/>
              <a:t>text</a:t>
            </a:r>
            <a:endParaRPr/>
          </a:p>
        </p:txBody>
      </p:sp>
      <p:sp>
        <p:nvSpPr>
          <p:cNvPr id="81" name="Text Placeholder 13"/>
          <p:cNvSpPr>
            <a:spLocks noGrp="1"/>
          </p:cNvSpPr>
          <p:nvPr>
            <p:ph type="body" sz="quarter" idx="60" hasCustomPrompt="1"/>
          </p:nvPr>
        </p:nvSpPr>
        <p:spPr>
          <a:xfrm>
            <a:off x="9035284" y="1714500"/>
            <a:ext cx="2623316" cy="553998"/>
          </a:xfrm>
          <a:solidFill>
            <a:schemeClr val="bg2"/>
          </a:solidFill>
        </p:spPr>
        <p:txBody>
          <a:bodyPr wrap="square" lIns="182880" tIns="137160" rIns="182880" bIns="137160" anchor="ctr">
            <a:spAutoFit/>
          </a:bodyPr>
          <a:lstStyle>
            <a:lvl1pPr marL="0" indent="0">
              <a:lnSpc>
                <a:spcPct val="100000"/>
              </a:lnSpc>
              <a:spcBef>
                <a:spcPts val="0"/>
              </a:spcBef>
              <a:buNone/>
              <a:defRPr sz="1800" b="0" i="0">
                <a:solidFill>
                  <a:srgbClr val="FFFFFF"/>
                </a:solidFill>
                <a:latin typeface="+mj-lt"/>
              </a:defRPr>
            </a:lvl1pPr>
            <a:lvl2pPr marL="0" indent="0">
              <a:lnSpc>
                <a:spcPct val="100000"/>
              </a:lnSpc>
              <a:spcBef>
                <a:spcPts val="0"/>
              </a:spcBef>
              <a:buNone/>
              <a:defRPr sz="2400">
                <a:solidFill>
                  <a:srgbClr val="F2F2F2"/>
                </a:solidFill>
              </a:defRPr>
            </a:lvl2pPr>
            <a:lvl3pPr marL="0" indent="0">
              <a:lnSpc>
                <a:spcPct val="100000"/>
              </a:lnSpc>
              <a:spcBef>
                <a:spcPts val="0"/>
              </a:spcBef>
              <a:buNone/>
              <a:defRPr sz="2400">
                <a:solidFill>
                  <a:srgbClr val="F2F2F2"/>
                </a:solidFill>
              </a:defRPr>
            </a:lvl3pPr>
            <a:lvl4pPr marL="0" indent="0">
              <a:lnSpc>
                <a:spcPct val="100000"/>
              </a:lnSpc>
              <a:spcBef>
                <a:spcPts val="0"/>
              </a:spcBef>
              <a:buNone/>
              <a:defRPr sz="2400">
                <a:solidFill>
                  <a:srgbClr val="F2F2F2"/>
                </a:solidFill>
              </a:defRPr>
            </a:lvl4pPr>
            <a:lvl5pPr marL="0" indent="0">
              <a:lnSpc>
                <a:spcPct val="100000"/>
              </a:lnSpc>
              <a:spcBef>
                <a:spcPts val="0"/>
              </a:spcBef>
              <a:buNone/>
              <a:defRPr sz="2400">
                <a:solidFill>
                  <a:srgbClr val="F2F2F2"/>
                </a:solidFill>
              </a:defRPr>
            </a:lvl5pPr>
            <a:lvl6pPr marL="0" indent="0">
              <a:lnSpc>
                <a:spcPct val="100000"/>
              </a:lnSpc>
              <a:spcBef>
                <a:spcPts val="0"/>
              </a:spcBef>
              <a:buNone/>
              <a:defRPr sz="2400">
                <a:solidFill>
                  <a:srgbClr val="F2F2F2"/>
                </a:solidFill>
              </a:defRPr>
            </a:lvl6pPr>
            <a:lvl7pPr marL="0" indent="0">
              <a:lnSpc>
                <a:spcPct val="100000"/>
              </a:lnSpc>
              <a:spcBef>
                <a:spcPts val="0"/>
              </a:spcBef>
              <a:buNone/>
              <a:defRPr sz="2400">
                <a:solidFill>
                  <a:srgbClr val="F2F2F2"/>
                </a:solidFill>
              </a:defRPr>
            </a:lvl7pPr>
            <a:lvl8pPr marL="0" indent="0">
              <a:lnSpc>
                <a:spcPct val="100000"/>
              </a:lnSpc>
              <a:spcBef>
                <a:spcPts val="0"/>
              </a:spcBef>
              <a:buNone/>
              <a:defRPr sz="2400">
                <a:solidFill>
                  <a:srgbClr val="F2F2F2"/>
                </a:solidFill>
              </a:defRPr>
            </a:lvl8pPr>
            <a:lvl9pPr marL="0" indent="0">
              <a:lnSpc>
                <a:spcPct val="100000"/>
              </a:lnSpc>
              <a:spcBef>
                <a:spcPts val="0"/>
              </a:spcBef>
              <a:buNone/>
              <a:defRPr sz="2400">
                <a:solidFill>
                  <a:srgbClr val="F2F2F2"/>
                </a:solidFill>
              </a:defRPr>
            </a:lvl9pPr>
          </a:lstStyle>
          <a:p>
            <a:pPr lvl="0"/>
            <a:r>
              <a:t>Header</a:t>
            </a:r>
            <a:r>
              <a:rPr lang="en-US"/>
              <a:t>text</a:t>
            </a:r>
            <a:endParaRPr/>
          </a:p>
        </p:txBody>
      </p:sp>
    </p:spTree>
    <p:extLst>
      <p:ext uri="{BB962C8B-B14F-4D97-AF65-F5344CB8AC3E}">
        <p14:creationId xmlns:p14="http://schemas.microsoft.com/office/powerpoint/2010/main" val="311089443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1_Quote B (Fiserv-Centric)">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B37E1B7-00D9-F0DD-D1C1-48A3C9A98B64}"/>
              </a:ext>
            </a:extLst>
          </p:cNvPr>
          <p:cNvSpPr/>
          <p:nvPr userDrawn="1"/>
        </p:nvSpPr>
        <p:spPr>
          <a:xfrm>
            <a:off x="0" y="0"/>
            <a:ext cx="12192000" cy="6324600"/>
          </a:xfrm>
          <a:prstGeom prst="rect">
            <a:avLst/>
          </a:prstGeom>
          <a:solidFill>
            <a:srgbClr val="EBEBE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grpSp>
        <p:nvGrpSpPr>
          <p:cNvPr id="28" name="Group 27">
            <a:extLst>
              <a:ext uri="{FF2B5EF4-FFF2-40B4-BE49-F238E27FC236}">
                <a16:creationId xmlns:a16="http://schemas.microsoft.com/office/drawing/2014/main" id="{F3EC0AAE-DAB1-4C12-989C-DD64CB00E6F1}"/>
              </a:ext>
            </a:extLst>
          </p:cNvPr>
          <p:cNvGrpSpPr/>
          <p:nvPr/>
        </p:nvGrpSpPr>
        <p:grpSpPr>
          <a:xfrm>
            <a:off x="838485" y="725715"/>
            <a:ext cx="10471332" cy="3314717"/>
            <a:chOff x="838484" y="725713"/>
            <a:chExt cx="10471332" cy="3314717"/>
          </a:xfrm>
        </p:grpSpPr>
        <p:cxnSp>
          <p:nvCxnSpPr>
            <p:cNvPr id="29" name="Straight Connector 28">
              <a:extLst>
                <a:ext uri="{FF2B5EF4-FFF2-40B4-BE49-F238E27FC236}">
                  <a16:creationId xmlns:a16="http://schemas.microsoft.com/office/drawing/2014/main" id="{670406DF-48BC-4F81-A282-4C89F68C8E73}"/>
                </a:ext>
              </a:extLst>
            </p:cNvPr>
            <p:cNvCxnSpPr/>
            <p:nvPr/>
          </p:nvCxnSpPr>
          <p:spPr>
            <a:xfrm flipV="1">
              <a:off x="838484" y="725714"/>
              <a:ext cx="0" cy="653143"/>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712DCAC-DD4C-4ABB-95A9-806A94884AFA}"/>
                </a:ext>
              </a:extLst>
            </p:cNvPr>
            <p:cNvCxnSpPr>
              <a:cxnSpLocks/>
            </p:cNvCxnSpPr>
            <p:nvPr/>
          </p:nvCxnSpPr>
          <p:spPr>
            <a:xfrm flipV="1">
              <a:off x="838484" y="725713"/>
              <a:ext cx="10471332" cy="1"/>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66C9631-E79C-4F7C-80A6-4808086DB672}"/>
                </a:ext>
              </a:extLst>
            </p:cNvPr>
            <p:cNvCxnSpPr>
              <a:cxnSpLocks/>
            </p:cNvCxnSpPr>
            <p:nvPr/>
          </p:nvCxnSpPr>
          <p:spPr>
            <a:xfrm flipV="1">
              <a:off x="11303284" y="725715"/>
              <a:ext cx="0" cy="3314715"/>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F7E3935C-6183-4F33-AC68-B0708E31E944}"/>
              </a:ext>
            </a:extLst>
          </p:cNvPr>
          <p:cNvGrpSpPr/>
          <p:nvPr/>
        </p:nvGrpSpPr>
        <p:grpSpPr>
          <a:xfrm rot="10800000">
            <a:off x="838485" y="2389826"/>
            <a:ext cx="10471332" cy="3314717"/>
            <a:chOff x="838484" y="725713"/>
            <a:chExt cx="10471332" cy="3314717"/>
          </a:xfrm>
        </p:grpSpPr>
        <p:cxnSp>
          <p:nvCxnSpPr>
            <p:cNvPr id="33" name="Straight Connector 32">
              <a:extLst>
                <a:ext uri="{FF2B5EF4-FFF2-40B4-BE49-F238E27FC236}">
                  <a16:creationId xmlns:a16="http://schemas.microsoft.com/office/drawing/2014/main" id="{63C26C04-D744-4DAE-8CE8-5057116A8205}"/>
                </a:ext>
              </a:extLst>
            </p:cNvPr>
            <p:cNvCxnSpPr/>
            <p:nvPr/>
          </p:nvCxnSpPr>
          <p:spPr>
            <a:xfrm flipV="1">
              <a:off x="838484" y="725714"/>
              <a:ext cx="0" cy="653143"/>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B342BE2-471D-4475-A343-CE27405526E7}"/>
                </a:ext>
              </a:extLst>
            </p:cNvPr>
            <p:cNvCxnSpPr>
              <a:cxnSpLocks/>
            </p:cNvCxnSpPr>
            <p:nvPr/>
          </p:nvCxnSpPr>
          <p:spPr>
            <a:xfrm flipV="1">
              <a:off x="838484" y="725713"/>
              <a:ext cx="10471332" cy="1"/>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D7287C2-244E-4940-B720-60BE0B480018}"/>
                </a:ext>
              </a:extLst>
            </p:cNvPr>
            <p:cNvCxnSpPr>
              <a:cxnSpLocks/>
            </p:cNvCxnSpPr>
            <p:nvPr/>
          </p:nvCxnSpPr>
          <p:spPr>
            <a:xfrm flipV="1">
              <a:off x="11303284" y="725715"/>
              <a:ext cx="0" cy="3314715"/>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Text Placeholder 13"/>
          <p:cNvSpPr>
            <a:spLocks noGrp="1"/>
          </p:cNvSpPr>
          <p:nvPr>
            <p:ph type="body" sz="quarter" idx="14" hasCustomPrompt="1"/>
          </p:nvPr>
        </p:nvSpPr>
        <p:spPr>
          <a:xfrm>
            <a:off x="1689064" y="2097119"/>
            <a:ext cx="8928894" cy="1691992"/>
          </a:xfrm>
        </p:spPr>
        <p:txBody>
          <a:bodyPr anchor="ctr">
            <a:noAutofit/>
          </a:bodyPr>
          <a:lstStyle>
            <a:lvl1pPr marL="0" indent="0" algn="l">
              <a:lnSpc>
                <a:spcPct val="100000"/>
              </a:lnSpc>
              <a:spcBef>
                <a:spcPts val="0"/>
              </a:spcBef>
              <a:buNone/>
              <a:defRPr sz="3200" b="0" i="0" spc="-150" baseline="0">
                <a:solidFill>
                  <a:schemeClr val="tx1"/>
                </a:solidFill>
              </a:defRPr>
            </a:lvl1pPr>
            <a:lvl2pPr marL="0" indent="0" algn="ctr">
              <a:lnSpc>
                <a:spcPct val="100000"/>
              </a:lnSpc>
              <a:spcBef>
                <a:spcPts val="0"/>
              </a:spcBef>
              <a:buNone/>
              <a:defRPr sz="3200">
                <a:solidFill>
                  <a:schemeClr val="bg1"/>
                </a:solidFill>
              </a:defRPr>
            </a:lvl2pPr>
            <a:lvl3pPr marL="0" indent="0" algn="ctr">
              <a:lnSpc>
                <a:spcPct val="100000"/>
              </a:lnSpc>
              <a:spcBef>
                <a:spcPts val="0"/>
              </a:spcBef>
              <a:buNone/>
              <a:defRPr sz="3200">
                <a:solidFill>
                  <a:schemeClr val="bg1"/>
                </a:solidFill>
              </a:defRPr>
            </a:lvl3pPr>
            <a:lvl4pPr marL="0" indent="0" algn="ctr">
              <a:lnSpc>
                <a:spcPct val="100000"/>
              </a:lnSpc>
              <a:spcBef>
                <a:spcPts val="0"/>
              </a:spcBef>
              <a:buNone/>
              <a:defRPr sz="3200">
                <a:solidFill>
                  <a:schemeClr val="bg1"/>
                </a:solidFill>
              </a:defRPr>
            </a:lvl4pPr>
            <a:lvl5pPr marL="0" indent="0" algn="ctr">
              <a:lnSpc>
                <a:spcPct val="100000"/>
              </a:lnSpc>
              <a:spcBef>
                <a:spcPts val="0"/>
              </a:spcBef>
              <a:buNone/>
              <a:defRPr sz="3200">
                <a:solidFill>
                  <a:schemeClr val="bg1"/>
                </a:solidFill>
              </a:defRPr>
            </a:lvl5pPr>
            <a:lvl6pPr marL="0" indent="0" algn="ctr">
              <a:lnSpc>
                <a:spcPct val="100000"/>
              </a:lnSpc>
              <a:spcBef>
                <a:spcPts val="0"/>
              </a:spcBef>
              <a:buNone/>
              <a:defRPr sz="3200">
                <a:solidFill>
                  <a:schemeClr val="bg1"/>
                </a:solidFill>
              </a:defRPr>
            </a:lvl6pPr>
            <a:lvl7pPr marL="0" indent="0" algn="ctr">
              <a:lnSpc>
                <a:spcPct val="100000"/>
              </a:lnSpc>
              <a:spcBef>
                <a:spcPts val="0"/>
              </a:spcBef>
              <a:buNone/>
              <a:defRPr sz="3200">
                <a:solidFill>
                  <a:schemeClr val="bg1"/>
                </a:solidFill>
              </a:defRPr>
            </a:lvl7pPr>
            <a:lvl8pPr marL="0" indent="0" algn="ctr">
              <a:lnSpc>
                <a:spcPct val="100000"/>
              </a:lnSpc>
              <a:spcBef>
                <a:spcPts val="0"/>
              </a:spcBef>
              <a:buNone/>
              <a:defRPr sz="3200">
                <a:solidFill>
                  <a:schemeClr val="bg1"/>
                </a:solidFill>
              </a:defRPr>
            </a:lvl8pPr>
            <a:lvl9pPr marL="0" indent="0" algn="ctr">
              <a:lnSpc>
                <a:spcPct val="100000"/>
              </a:lnSpc>
              <a:spcBef>
                <a:spcPts val="0"/>
              </a:spcBef>
              <a:buNone/>
              <a:defRPr sz="3200">
                <a:solidFill>
                  <a:schemeClr val="bg1"/>
                </a:solidFill>
              </a:defRPr>
            </a:lvl9pPr>
          </a:lstStyle>
          <a:p>
            <a:pPr lvl="0"/>
            <a:r>
              <a:t>Insert quotation here using 32 pt sentence case. It is not necessary to add quotation marks to the text.</a:t>
            </a:r>
          </a:p>
        </p:txBody>
      </p:sp>
      <p:sp>
        <p:nvSpPr>
          <p:cNvPr id="16" name="Text Placeholder 13"/>
          <p:cNvSpPr>
            <a:spLocks noGrp="1"/>
          </p:cNvSpPr>
          <p:nvPr>
            <p:ph type="body" sz="quarter" idx="15" hasCustomPrompt="1"/>
          </p:nvPr>
        </p:nvSpPr>
        <p:spPr>
          <a:xfrm>
            <a:off x="4766062" y="3938380"/>
            <a:ext cx="5851896" cy="460375"/>
          </a:xfrm>
        </p:spPr>
        <p:txBody>
          <a:bodyPr>
            <a:noAutofit/>
          </a:bodyPr>
          <a:lstStyle>
            <a:lvl1pPr marL="228600" indent="-228600" algn="r">
              <a:lnSpc>
                <a:spcPct val="100000"/>
              </a:lnSpc>
              <a:spcBef>
                <a:spcPts val="0"/>
              </a:spcBef>
              <a:buClr>
                <a:srgbClr val="000000"/>
              </a:buClr>
              <a:buFont typeface="Bahnschrift" panose="020B0604020202020204" pitchFamily="34" charset="0"/>
              <a:buChar char="–"/>
              <a:defRPr sz="2000" b="0" i="0">
                <a:solidFill>
                  <a:schemeClr val="tx1"/>
                </a:solidFill>
              </a:defRPr>
            </a:lvl1pPr>
            <a:lvl2pPr marL="228600" indent="-228600" algn="r">
              <a:lnSpc>
                <a:spcPct val="100000"/>
              </a:lnSpc>
              <a:spcBef>
                <a:spcPts val="0"/>
              </a:spcBef>
              <a:buFont typeface="Bahnschrift" panose="020B0604020202020204" pitchFamily="34" charset="0"/>
              <a:buChar char="–"/>
              <a:defRPr sz="2000"/>
            </a:lvl2pPr>
            <a:lvl3pPr marL="228600" indent="-228600" algn="r">
              <a:lnSpc>
                <a:spcPct val="100000"/>
              </a:lnSpc>
              <a:spcBef>
                <a:spcPts val="0"/>
              </a:spcBef>
              <a:buFont typeface="Bahnschrift" panose="020B0604020202020204" pitchFamily="34" charset="0"/>
              <a:buChar char="–"/>
              <a:defRPr sz="2000"/>
            </a:lvl3pPr>
            <a:lvl4pPr marL="228600" indent="-228600" algn="r">
              <a:lnSpc>
                <a:spcPct val="100000"/>
              </a:lnSpc>
              <a:spcBef>
                <a:spcPts val="0"/>
              </a:spcBef>
              <a:buFont typeface="Bahnschrift" panose="020B0604020202020204" pitchFamily="34" charset="0"/>
              <a:buChar char="–"/>
              <a:defRPr sz="2000"/>
            </a:lvl4pPr>
            <a:lvl5pPr marL="228600" indent="-228600" algn="r">
              <a:lnSpc>
                <a:spcPct val="100000"/>
              </a:lnSpc>
              <a:spcBef>
                <a:spcPts val="0"/>
              </a:spcBef>
              <a:buFont typeface="Bahnschrift" panose="020B0604020202020204" pitchFamily="34" charset="0"/>
              <a:buChar char="–"/>
              <a:defRPr sz="2000"/>
            </a:lvl5pPr>
            <a:lvl6pPr marL="228600" indent="-228600" algn="r">
              <a:lnSpc>
                <a:spcPct val="100000"/>
              </a:lnSpc>
              <a:spcBef>
                <a:spcPts val="0"/>
              </a:spcBef>
              <a:buFont typeface="Bahnschrift" panose="020B0604020202020204" pitchFamily="34" charset="0"/>
              <a:buChar char="–"/>
              <a:defRPr sz="2000"/>
            </a:lvl6pPr>
            <a:lvl7pPr marL="228600" indent="-228600" algn="r">
              <a:lnSpc>
                <a:spcPct val="100000"/>
              </a:lnSpc>
              <a:spcBef>
                <a:spcPts val="0"/>
              </a:spcBef>
              <a:buFont typeface="Bahnschrift" panose="020B0604020202020204" pitchFamily="34" charset="0"/>
              <a:buChar char="–"/>
              <a:defRPr sz="2000"/>
            </a:lvl7pPr>
            <a:lvl8pPr marL="228600" indent="-228600" algn="r">
              <a:lnSpc>
                <a:spcPct val="100000"/>
              </a:lnSpc>
              <a:spcBef>
                <a:spcPts val="0"/>
              </a:spcBef>
              <a:buFont typeface="Bahnschrift" panose="020B0604020202020204" pitchFamily="34" charset="0"/>
              <a:buChar char="–"/>
              <a:defRPr sz="2000"/>
            </a:lvl8pPr>
            <a:lvl9pPr marL="0" indent="0" algn="r">
              <a:lnSpc>
                <a:spcPct val="100000"/>
              </a:lnSpc>
              <a:spcBef>
                <a:spcPts val="0"/>
              </a:spcBef>
              <a:buFont typeface="Bahnschrift" panose="020B0604020202020204" pitchFamily="34" charset="0"/>
              <a:buNone/>
              <a:defRPr sz="2000"/>
            </a:lvl9pPr>
          </a:lstStyle>
          <a:p>
            <a:pPr lvl="0"/>
            <a:r>
              <a:t>Quotation attribution or source</a:t>
            </a:r>
          </a:p>
        </p:txBody>
      </p:sp>
      <p:grpSp>
        <p:nvGrpSpPr>
          <p:cNvPr id="4" name="Group 3">
            <a:extLst>
              <a:ext uri="{FF2B5EF4-FFF2-40B4-BE49-F238E27FC236}">
                <a16:creationId xmlns:a16="http://schemas.microsoft.com/office/drawing/2014/main" id="{EB8A0B67-689D-6FD1-3271-CFC3CC163B83}"/>
              </a:ext>
            </a:extLst>
          </p:cNvPr>
          <p:cNvGrpSpPr/>
          <p:nvPr userDrawn="1"/>
        </p:nvGrpSpPr>
        <p:grpSpPr>
          <a:xfrm>
            <a:off x="321471" y="1531917"/>
            <a:ext cx="934831" cy="737514"/>
            <a:chOff x="321471" y="1531917"/>
            <a:chExt cx="934831" cy="737514"/>
          </a:xfrm>
        </p:grpSpPr>
        <p:grpSp>
          <p:nvGrpSpPr>
            <p:cNvPr id="15" name="Group 14">
              <a:extLst>
                <a:ext uri="{FF2B5EF4-FFF2-40B4-BE49-F238E27FC236}">
                  <a16:creationId xmlns:a16="http://schemas.microsoft.com/office/drawing/2014/main" id="{6D151AB0-BFE9-4CC9-8763-6A3B395FE92B}"/>
                </a:ext>
              </a:extLst>
            </p:cNvPr>
            <p:cNvGrpSpPr/>
            <p:nvPr/>
          </p:nvGrpSpPr>
          <p:grpSpPr bwMode="ltGray">
            <a:xfrm>
              <a:off x="321471" y="1531917"/>
              <a:ext cx="934831" cy="737514"/>
              <a:chOff x="3175" y="1360488"/>
              <a:chExt cx="2752724" cy="2171700"/>
            </a:xfrm>
            <a:noFill/>
          </p:grpSpPr>
          <p:sp>
            <p:nvSpPr>
              <p:cNvPr id="23" name="Freeform 24">
                <a:extLst>
                  <a:ext uri="{FF2B5EF4-FFF2-40B4-BE49-F238E27FC236}">
                    <a16:creationId xmlns:a16="http://schemas.microsoft.com/office/drawing/2014/main" id="{9BD8B369-5DFE-4676-85B7-75F9E099BF3C}"/>
                  </a:ext>
                </a:extLst>
              </p:cNvPr>
              <p:cNvSpPr>
                <a:spLocks/>
              </p:cNvSpPr>
              <p:nvPr/>
            </p:nvSpPr>
            <p:spPr bwMode="ltGray">
              <a:xfrm>
                <a:off x="1525587" y="1360488"/>
                <a:ext cx="1230312" cy="2171700"/>
              </a:xfrm>
              <a:custGeom>
                <a:avLst/>
                <a:gdLst>
                  <a:gd name="T0" fmla="*/ 328 w 775"/>
                  <a:gd name="T1" fmla="*/ 593 h 1368"/>
                  <a:gd name="T2" fmla="*/ 333 w 775"/>
                  <a:gd name="T3" fmla="*/ 513 h 1368"/>
                  <a:gd name="T4" fmla="*/ 346 w 775"/>
                  <a:gd name="T5" fmla="*/ 445 h 1368"/>
                  <a:gd name="T6" fmla="*/ 367 w 775"/>
                  <a:gd name="T7" fmla="*/ 386 h 1368"/>
                  <a:gd name="T8" fmla="*/ 396 w 775"/>
                  <a:gd name="T9" fmla="*/ 334 h 1368"/>
                  <a:gd name="T10" fmla="*/ 428 w 775"/>
                  <a:gd name="T11" fmla="*/ 291 h 1368"/>
                  <a:gd name="T12" fmla="*/ 465 w 775"/>
                  <a:gd name="T13" fmla="*/ 256 h 1368"/>
                  <a:gd name="T14" fmla="*/ 504 w 775"/>
                  <a:gd name="T15" fmla="*/ 227 h 1368"/>
                  <a:gd name="T16" fmla="*/ 545 w 775"/>
                  <a:gd name="T17" fmla="*/ 203 h 1368"/>
                  <a:gd name="T18" fmla="*/ 585 w 775"/>
                  <a:gd name="T19" fmla="*/ 185 h 1368"/>
                  <a:gd name="T20" fmla="*/ 625 w 775"/>
                  <a:gd name="T21" fmla="*/ 172 h 1368"/>
                  <a:gd name="T22" fmla="*/ 695 w 775"/>
                  <a:gd name="T23" fmla="*/ 157 h 1368"/>
                  <a:gd name="T24" fmla="*/ 744 w 775"/>
                  <a:gd name="T25" fmla="*/ 152 h 1368"/>
                  <a:gd name="T26" fmla="*/ 763 w 775"/>
                  <a:gd name="T27" fmla="*/ 0 h 1368"/>
                  <a:gd name="T28" fmla="*/ 725 w 775"/>
                  <a:gd name="T29" fmla="*/ 2 h 1368"/>
                  <a:gd name="T30" fmla="*/ 655 w 775"/>
                  <a:gd name="T31" fmla="*/ 5 h 1368"/>
                  <a:gd name="T32" fmla="*/ 588 w 775"/>
                  <a:gd name="T33" fmla="*/ 12 h 1368"/>
                  <a:gd name="T34" fmla="*/ 526 w 775"/>
                  <a:gd name="T35" fmla="*/ 23 h 1368"/>
                  <a:gd name="T36" fmla="*/ 467 w 775"/>
                  <a:gd name="T37" fmla="*/ 36 h 1368"/>
                  <a:gd name="T38" fmla="*/ 415 w 775"/>
                  <a:gd name="T39" fmla="*/ 52 h 1368"/>
                  <a:gd name="T40" fmla="*/ 366 w 775"/>
                  <a:gd name="T41" fmla="*/ 70 h 1368"/>
                  <a:gd name="T42" fmla="*/ 321 w 775"/>
                  <a:gd name="T43" fmla="*/ 90 h 1368"/>
                  <a:gd name="T44" fmla="*/ 280 w 775"/>
                  <a:gd name="T45" fmla="*/ 111 h 1368"/>
                  <a:gd name="T46" fmla="*/ 242 w 775"/>
                  <a:gd name="T47" fmla="*/ 134 h 1368"/>
                  <a:gd name="T48" fmla="*/ 209 w 775"/>
                  <a:gd name="T49" fmla="*/ 159 h 1368"/>
                  <a:gd name="T50" fmla="*/ 163 w 775"/>
                  <a:gd name="T51" fmla="*/ 197 h 1368"/>
                  <a:gd name="T52" fmla="*/ 114 w 775"/>
                  <a:gd name="T53" fmla="*/ 252 h 1368"/>
                  <a:gd name="T54" fmla="*/ 76 w 775"/>
                  <a:gd name="T55" fmla="*/ 308 h 1368"/>
                  <a:gd name="T56" fmla="*/ 48 w 775"/>
                  <a:gd name="T57" fmla="*/ 364 h 1368"/>
                  <a:gd name="T58" fmla="*/ 26 w 775"/>
                  <a:gd name="T59" fmla="*/ 418 h 1368"/>
                  <a:gd name="T60" fmla="*/ 13 w 775"/>
                  <a:gd name="T61" fmla="*/ 467 h 1368"/>
                  <a:gd name="T62" fmla="*/ 5 w 775"/>
                  <a:gd name="T63" fmla="*/ 511 h 1368"/>
                  <a:gd name="T64" fmla="*/ 0 w 775"/>
                  <a:gd name="T65" fmla="*/ 574 h 1368"/>
                  <a:gd name="T66" fmla="*/ 0 w 775"/>
                  <a:gd name="T67" fmla="*/ 1368 h 1368"/>
                  <a:gd name="T68" fmla="*/ 775 w 775"/>
                  <a:gd name="T69" fmla="*/ 593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5" h="1368">
                    <a:moveTo>
                      <a:pt x="328" y="593"/>
                    </a:moveTo>
                    <a:lnTo>
                      <a:pt x="328" y="593"/>
                    </a:lnTo>
                    <a:lnTo>
                      <a:pt x="329" y="551"/>
                    </a:lnTo>
                    <a:lnTo>
                      <a:pt x="333" y="513"/>
                    </a:lnTo>
                    <a:lnTo>
                      <a:pt x="339" y="477"/>
                    </a:lnTo>
                    <a:lnTo>
                      <a:pt x="346" y="445"/>
                    </a:lnTo>
                    <a:lnTo>
                      <a:pt x="357" y="414"/>
                    </a:lnTo>
                    <a:lnTo>
                      <a:pt x="367" y="386"/>
                    </a:lnTo>
                    <a:lnTo>
                      <a:pt x="382" y="358"/>
                    </a:lnTo>
                    <a:lnTo>
                      <a:pt x="396" y="334"/>
                    </a:lnTo>
                    <a:lnTo>
                      <a:pt x="411" y="312"/>
                    </a:lnTo>
                    <a:lnTo>
                      <a:pt x="428" y="291"/>
                    </a:lnTo>
                    <a:lnTo>
                      <a:pt x="447" y="272"/>
                    </a:lnTo>
                    <a:lnTo>
                      <a:pt x="465" y="256"/>
                    </a:lnTo>
                    <a:lnTo>
                      <a:pt x="485" y="240"/>
                    </a:lnTo>
                    <a:lnTo>
                      <a:pt x="504" y="227"/>
                    </a:lnTo>
                    <a:lnTo>
                      <a:pt x="525" y="214"/>
                    </a:lnTo>
                    <a:lnTo>
                      <a:pt x="545" y="203"/>
                    </a:lnTo>
                    <a:lnTo>
                      <a:pt x="565" y="194"/>
                    </a:lnTo>
                    <a:lnTo>
                      <a:pt x="585" y="185"/>
                    </a:lnTo>
                    <a:lnTo>
                      <a:pt x="606" y="178"/>
                    </a:lnTo>
                    <a:lnTo>
                      <a:pt x="625" y="172"/>
                    </a:lnTo>
                    <a:lnTo>
                      <a:pt x="662" y="163"/>
                    </a:lnTo>
                    <a:lnTo>
                      <a:pt x="695" y="157"/>
                    </a:lnTo>
                    <a:lnTo>
                      <a:pt x="723" y="153"/>
                    </a:lnTo>
                    <a:lnTo>
                      <a:pt x="744" y="152"/>
                    </a:lnTo>
                    <a:lnTo>
                      <a:pt x="763" y="151"/>
                    </a:lnTo>
                    <a:lnTo>
                      <a:pt x="763" y="0"/>
                    </a:lnTo>
                    <a:lnTo>
                      <a:pt x="763" y="0"/>
                    </a:lnTo>
                    <a:lnTo>
                      <a:pt x="725" y="2"/>
                    </a:lnTo>
                    <a:lnTo>
                      <a:pt x="689" y="3"/>
                    </a:lnTo>
                    <a:lnTo>
                      <a:pt x="655" y="5"/>
                    </a:lnTo>
                    <a:lnTo>
                      <a:pt x="620" y="9"/>
                    </a:lnTo>
                    <a:lnTo>
                      <a:pt x="588" y="12"/>
                    </a:lnTo>
                    <a:lnTo>
                      <a:pt x="556" y="17"/>
                    </a:lnTo>
                    <a:lnTo>
                      <a:pt x="526" y="23"/>
                    </a:lnTo>
                    <a:lnTo>
                      <a:pt x="496" y="29"/>
                    </a:lnTo>
                    <a:lnTo>
                      <a:pt x="467" y="36"/>
                    </a:lnTo>
                    <a:lnTo>
                      <a:pt x="441" y="43"/>
                    </a:lnTo>
                    <a:lnTo>
                      <a:pt x="415" y="52"/>
                    </a:lnTo>
                    <a:lnTo>
                      <a:pt x="390" y="60"/>
                    </a:lnTo>
                    <a:lnTo>
                      <a:pt x="366" y="70"/>
                    </a:lnTo>
                    <a:lnTo>
                      <a:pt x="343" y="79"/>
                    </a:lnTo>
                    <a:lnTo>
                      <a:pt x="321" y="90"/>
                    </a:lnTo>
                    <a:lnTo>
                      <a:pt x="299" y="99"/>
                    </a:lnTo>
                    <a:lnTo>
                      <a:pt x="280" y="111"/>
                    </a:lnTo>
                    <a:lnTo>
                      <a:pt x="260" y="122"/>
                    </a:lnTo>
                    <a:lnTo>
                      <a:pt x="242" y="134"/>
                    </a:lnTo>
                    <a:lnTo>
                      <a:pt x="225" y="146"/>
                    </a:lnTo>
                    <a:lnTo>
                      <a:pt x="209" y="159"/>
                    </a:lnTo>
                    <a:lnTo>
                      <a:pt x="192" y="171"/>
                    </a:lnTo>
                    <a:lnTo>
                      <a:pt x="163" y="197"/>
                    </a:lnTo>
                    <a:lnTo>
                      <a:pt x="137" y="225"/>
                    </a:lnTo>
                    <a:lnTo>
                      <a:pt x="114" y="252"/>
                    </a:lnTo>
                    <a:lnTo>
                      <a:pt x="94" y="281"/>
                    </a:lnTo>
                    <a:lnTo>
                      <a:pt x="76" y="308"/>
                    </a:lnTo>
                    <a:lnTo>
                      <a:pt x="61" y="337"/>
                    </a:lnTo>
                    <a:lnTo>
                      <a:pt x="48" y="364"/>
                    </a:lnTo>
                    <a:lnTo>
                      <a:pt x="36" y="392"/>
                    </a:lnTo>
                    <a:lnTo>
                      <a:pt x="26" y="418"/>
                    </a:lnTo>
                    <a:lnTo>
                      <a:pt x="19" y="443"/>
                    </a:lnTo>
                    <a:lnTo>
                      <a:pt x="13" y="467"/>
                    </a:lnTo>
                    <a:lnTo>
                      <a:pt x="8" y="489"/>
                    </a:lnTo>
                    <a:lnTo>
                      <a:pt x="5" y="511"/>
                    </a:lnTo>
                    <a:lnTo>
                      <a:pt x="1" y="547"/>
                    </a:lnTo>
                    <a:lnTo>
                      <a:pt x="0" y="574"/>
                    </a:lnTo>
                    <a:lnTo>
                      <a:pt x="0" y="593"/>
                    </a:lnTo>
                    <a:lnTo>
                      <a:pt x="0" y="1368"/>
                    </a:lnTo>
                    <a:lnTo>
                      <a:pt x="775" y="1368"/>
                    </a:lnTo>
                    <a:lnTo>
                      <a:pt x="775" y="593"/>
                    </a:lnTo>
                    <a:lnTo>
                      <a:pt x="328" y="593"/>
                    </a:lnTo>
                    <a:close/>
                  </a:path>
                </a:pathLst>
              </a:custGeom>
              <a:grpFill/>
              <a:ln w="15875">
                <a:solidFill>
                  <a:schemeClr val="accent4"/>
                </a:solidFill>
                <a:prstDash val="solid"/>
                <a:round/>
                <a:headEnd/>
                <a:tailEnd/>
              </a:ln>
            </p:spPr>
            <p:txBody>
              <a:bodyPr vert="horz" wrap="square" lIns="91440" tIns="45720" rIns="91440" bIns="45720" numCol="1" anchor="t" anchorCtr="0" compatLnSpc="1">
                <a:prstTxWarp prst="textNoShape">
                  <a:avLst/>
                </a:prstTxWarp>
              </a:bodyPr>
              <a:lstStyle/>
              <a:p>
                <a:pPr>
                  <a:buClr>
                    <a:srgbClr val="6699CC"/>
                  </a:buClr>
                </a:pPr>
                <a:endParaRPr sz="1800" b="0" i="0">
                  <a:solidFill>
                    <a:srgbClr val="6699CC"/>
                  </a:solidFill>
                  <a:latin typeface="+mn-lt"/>
                  <a:cs typeface="Bahnschrift" panose="020B0604020202020204" pitchFamily="34" charset="0"/>
                </a:endParaRPr>
              </a:p>
            </p:txBody>
          </p:sp>
          <p:sp>
            <p:nvSpPr>
              <p:cNvPr id="24" name="Freeform 27">
                <a:extLst>
                  <a:ext uri="{FF2B5EF4-FFF2-40B4-BE49-F238E27FC236}">
                    <a16:creationId xmlns:a16="http://schemas.microsoft.com/office/drawing/2014/main" id="{99BF4D91-5C77-49E3-9891-AE488BF56C14}"/>
                  </a:ext>
                </a:extLst>
              </p:cNvPr>
              <p:cNvSpPr>
                <a:spLocks/>
              </p:cNvSpPr>
              <p:nvPr/>
            </p:nvSpPr>
            <p:spPr bwMode="ltGray">
              <a:xfrm>
                <a:off x="3175" y="1360488"/>
                <a:ext cx="1230312" cy="2171700"/>
              </a:xfrm>
              <a:custGeom>
                <a:avLst/>
                <a:gdLst>
                  <a:gd name="T0" fmla="*/ 328 w 775"/>
                  <a:gd name="T1" fmla="*/ 593 h 1368"/>
                  <a:gd name="T2" fmla="*/ 333 w 775"/>
                  <a:gd name="T3" fmla="*/ 513 h 1368"/>
                  <a:gd name="T4" fmla="*/ 347 w 775"/>
                  <a:gd name="T5" fmla="*/ 445 h 1368"/>
                  <a:gd name="T6" fmla="*/ 369 w 775"/>
                  <a:gd name="T7" fmla="*/ 386 h 1368"/>
                  <a:gd name="T8" fmla="*/ 396 w 775"/>
                  <a:gd name="T9" fmla="*/ 334 h 1368"/>
                  <a:gd name="T10" fmla="*/ 430 w 775"/>
                  <a:gd name="T11" fmla="*/ 291 h 1368"/>
                  <a:gd name="T12" fmla="*/ 465 w 775"/>
                  <a:gd name="T13" fmla="*/ 256 h 1368"/>
                  <a:gd name="T14" fmla="*/ 505 w 775"/>
                  <a:gd name="T15" fmla="*/ 227 h 1368"/>
                  <a:gd name="T16" fmla="*/ 545 w 775"/>
                  <a:gd name="T17" fmla="*/ 203 h 1368"/>
                  <a:gd name="T18" fmla="*/ 587 w 775"/>
                  <a:gd name="T19" fmla="*/ 185 h 1368"/>
                  <a:gd name="T20" fmla="*/ 626 w 775"/>
                  <a:gd name="T21" fmla="*/ 172 h 1368"/>
                  <a:gd name="T22" fmla="*/ 696 w 775"/>
                  <a:gd name="T23" fmla="*/ 157 h 1368"/>
                  <a:gd name="T24" fmla="*/ 744 w 775"/>
                  <a:gd name="T25" fmla="*/ 152 h 1368"/>
                  <a:gd name="T26" fmla="*/ 763 w 775"/>
                  <a:gd name="T27" fmla="*/ 0 h 1368"/>
                  <a:gd name="T28" fmla="*/ 727 w 775"/>
                  <a:gd name="T29" fmla="*/ 2 h 1368"/>
                  <a:gd name="T30" fmla="*/ 655 w 775"/>
                  <a:gd name="T31" fmla="*/ 5 h 1368"/>
                  <a:gd name="T32" fmla="*/ 588 w 775"/>
                  <a:gd name="T33" fmla="*/ 12 h 1368"/>
                  <a:gd name="T34" fmla="*/ 526 w 775"/>
                  <a:gd name="T35" fmla="*/ 23 h 1368"/>
                  <a:gd name="T36" fmla="*/ 469 w 775"/>
                  <a:gd name="T37" fmla="*/ 36 h 1368"/>
                  <a:gd name="T38" fmla="*/ 415 w 775"/>
                  <a:gd name="T39" fmla="*/ 52 h 1368"/>
                  <a:gd name="T40" fmla="*/ 366 w 775"/>
                  <a:gd name="T41" fmla="*/ 70 h 1368"/>
                  <a:gd name="T42" fmla="*/ 321 w 775"/>
                  <a:gd name="T43" fmla="*/ 90 h 1368"/>
                  <a:gd name="T44" fmla="*/ 281 w 775"/>
                  <a:gd name="T45" fmla="*/ 111 h 1368"/>
                  <a:gd name="T46" fmla="*/ 242 w 775"/>
                  <a:gd name="T47" fmla="*/ 134 h 1368"/>
                  <a:gd name="T48" fmla="*/ 209 w 775"/>
                  <a:gd name="T49" fmla="*/ 159 h 1368"/>
                  <a:gd name="T50" fmla="*/ 164 w 775"/>
                  <a:gd name="T51" fmla="*/ 197 h 1368"/>
                  <a:gd name="T52" fmla="*/ 115 w 775"/>
                  <a:gd name="T53" fmla="*/ 252 h 1368"/>
                  <a:gd name="T54" fmla="*/ 77 w 775"/>
                  <a:gd name="T55" fmla="*/ 308 h 1368"/>
                  <a:gd name="T56" fmla="*/ 48 w 775"/>
                  <a:gd name="T57" fmla="*/ 364 h 1368"/>
                  <a:gd name="T58" fmla="*/ 28 w 775"/>
                  <a:gd name="T59" fmla="*/ 418 h 1368"/>
                  <a:gd name="T60" fmla="*/ 14 w 775"/>
                  <a:gd name="T61" fmla="*/ 467 h 1368"/>
                  <a:gd name="T62" fmla="*/ 5 w 775"/>
                  <a:gd name="T63" fmla="*/ 511 h 1368"/>
                  <a:gd name="T64" fmla="*/ 0 w 775"/>
                  <a:gd name="T65" fmla="*/ 574 h 1368"/>
                  <a:gd name="T66" fmla="*/ 0 w 775"/>
                  <a:gd name="T67" fmla="*/ 1368 h 1368"/>
                  <a:gd name="T68" fmla="*/ 775 w 775"/>
                  <a:gd name="T69" fmla="*/ 593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5" h="1368">
                    <a:moveTo>
                      <a:pt x="328" y="593"/>
                    </a:moveTo>
                    <a:lnTo>
                      <a:pt x="328" y="593"/>
                    </a:lnTo>
                    <a:lnTo>
                      <a:pt x="329" y="551"/>
                    </a:lnTo>
                    <a:lnTo>
                      <a:pt x="333" y="513"/>
                    </a:lnTo>
                    <a:lnTo>
                      <a:pt x="339" y="477"/>
                    </a:lnTo>
                    <a:lnTo>
                      <a:pt x="347" y="445"/>
                    </a:lnTo>
                    <a:lnTo>
                      <a:pt x="357" y="414"/>
                    </a:lnTo>
                    <a:lnTo>
                      <a:pt x="369" y="386"/>
                    </a:lnTo>
                    <a:lnTo>
                      <a:pt x="382" y="358"/>
                    </a:lnTo>
                    <a:lnTo>
                      <a:pt x="396" y="334"/>
                    </a:lnTo>
                    <a:lnTo>
                      <a:pt x="412" y="312"/>
                    </a:lnTo>
                    <a:lnTo>
                      <a:pt x="430" y="291"/>
                    </a:lnTo>
                    <a:lnTo>
                      <a:pt x="448" y="272"/>
                    </a:lnTo>
                    <a:lnTo>
                      <a:pt x="465" y="256"/>
                    </a:lnTo>
                    <a:lnTo>
                      <a:pt x="486" y="240"/>
                    </a:lnTo>
                    <a:lnTo>
                      <a:pt x="505" y="227"/>
                    </a:lnTo>
                    <a:lnTo>
                      <a:pt x="525" y="214"/>
                    </a:lnTo>
                    <a:lnTo>
                      <a:pt x="545" y="203"/>
                    </a:lnTo>
                    <a:lnTo>
                      <a:pt x="567" y="194"/>
                    </a:lnTo>
                    <a:lnTo>
                      <a:pt x="587" y="185"/>
                    </a:lnTo>
                    <a:lnTo>
                      <a:pt x="606" y="178"/>
                    </a:lnTo>
                    <a:lnTo>
                      <a:pt x="626" y="172"/>
                    </a:lnTo>
                    <a:lnTo>
                      <a:pt x="662" y="163"/>
                    </a:lnTo>
                    <a:lnTo>
                      <a:pt x="696" y="157"/>
                    </a:lnTo>
                    <a:lnTo>
                      <a:pt x="723" y="153"/>
                    </a:lnTo>
                    <a:lnTo>
                      <a:pt x="744" y="152"/>
                    </a:lnTo>
                    <a:lnTo>
                      <a:pt x="763" y="151"/>
                    </a:lnTo>
                    <a:lnTo>
                      <a:pt x="763" y="0"/>
                    </a:lnTo>
                    <a:lnTo>
                      <a:pt x="763" y="0"/>
                    </a:lnTo>
                    <a:lnTo>
                      <a:pt x="727" y="2"/>
                    </a:lnTo>
                    <a:lnTo>
                      <a:pt x="690" y="3"/>
                    </a:lnTo>
                    <a:lnTo>
                      <a:pt x="655" y="5"/>
                    </a:lnTo>
                    <a:lnTo>
                      <a:pt x="620" y="9"/>
                    </a:lnTo>
                    <a:lnTo>
                      <a:pt x="588" y="12"/>
                    </a:lnTo>
                    <a:lnTo>
                      <a:pt x="556" y="17"/>
                    </a:lnTo>
                    <a:lnTo>
                      <a:pt x="526" y="23"/>
                    </a:lnTo>
                    <a:lnTo>
                      <a:pt x="496" y="29"/>
                    </a:lnTo>
                    <a:lnTo>
                      <a:pt x="469" y="36"/>
                    </a:lnTo>
                    <a:lnTo>
                      <a:pt x="442" y="43"/>
                    </a:lnTo>
                    <a:lnTo>
                      <a:pt x="415" y="52"/>
                    </a:lnTo>
                    <a:lnTo>
                      <a:pt x="390" y="60"/>
                    </a:lnTo>
                    <a:lnTo>
                      <a:pt x="366" y="70"/>
                    </a:lnTo>
                    <a:lnTo>
                      <a:pt x="344" y="79"/>
                    </a:lnTo>
                    <a:lnTo>
                      <a:pt x="321" y="90"/>
                    </a:lnTo>
                    <a:lnTo>
                      <a:pt x="301" y="99"/>
                    </a:lnTo>
                    <a:lnTo>
                      <a:pt x="281" y="111"/>
                    </a:lnTo>
                    <a:lnTo>
                      <a:pt x="262" y="122"/>
                    </a:lnTo>
                    <a:lnTo>
                      <a:pt x="242" y="134"/>
                    </a:lnTo>
                    <a:lnTo>
                      <a:pt x="226" y="146"/>
                    </a:lnTo>
                    <a:lnTo>
                      <a:pt x="209" y="159"/>
                    </a:lnTo>
                    <a:lnTo>
                      <a:pt x="194" y="171"/>
                    </a:lnTo>
                    <a:lnTo>
                      <a:pt x="164" y="197"/>
                    </a:lnTo>
                    <a:lnTo>
                      <a:pt x="138" y="225"/>
                    </a:lnTo>
                    <a:lnTo>
                      <a:pt x="115" y="252"/>
                    </a:lnTo>
                    <a:lnTo>
                      <a:pt x="95" y="281"/>
                    </a:lnTo>
                    <a:lnTo>
                      <a:pt x="77" y="308"/>
                    </a:lnTo>
                    <a:lnTo>
                      <a:pt x="61" y="337"/>
                    </a:lnTo>
                    <a:lnTo>
                      <a:pt x="48" y="364"/>
                    </a:lnTo>
                    <a:lnTo>
                      <a:pt x="36" y="392"/>
                    </a:lnTo>
                    <a:lnTo>
                      <a:pt x="28" y="418"/>
                    </a:lnTo>
                    <a:lnTo>
                      <a:pt x="19" y="443"/>
                    </a:lnTo>
                    <a:lnTo>
                      <a:pt x="14" y="467"/>
                    </a:lnTo>
                    <a:lnTo>
                      <a:pt x="9" y="489"/>
                    </a:lnTo>
                    <a:lnTo>
                      <a:pt x="5" y="511"/>
                    </a:lnTo>
                    <a:lnTo>
                      <a:pt x="2" y="547"/>
                    </a:lnTo>
                    <a:lnTo>
                      <a:pt x="0" y="574"/>
                    </a:lnTo>
                    <a:lnTo>
                      <a:pt x="0" y="593"/>
                    </a:lnTo>
                    <a:lnTo>
                      <a:pt x="0" y="1368"/>
                    </a:lnTo>
                    <a:lnTo>
                      <a:pt x="775" y="1368"/>
                    </a:lnTo>
                    <a:lnTo>
                      <a:pt x="775" y="593"/>
                    </a:lnTo>
                    <a:lnTo>
                      <a:pt x="328" y="593"/>
                    </a:lnTo>
                    <a:close/>
                  </a:path>
                </a:pathLst>
              </a:custGeom>
              <a:grpFill/>
              <a:ln w="15875">
                <a:solidFill>
                  <a:schemeClr val="accent4"/>
                </a:solidFill>
                <a:prstDash val="solid"/>
                <a:round/>
                <a:headEnd/>
                <a:tailEnd/>
              </a:ln>
            </p:spPr>
            <p:txBody>
              <a:bodyPr vert="horz" wrap="square" lIns="91440" tIns="45720" rIns="91440" bIns="45720" numCol="1" anchor="t" anchorCtr="0" compatLnSpc="1">
                <a:prstTxWarp prst="textNoShape">
                  <a:avLst/>
                </a:prstTxWarp>
              </a:bodyPr>
              <a:lstStyle/>
              <a:p>
                <a:pPr>
                  <a:buClr>
                    <a:srgbClr val="6699CC"/>
                  </a:buClr>
                </a:pPr>
                <a:endParaRPr sz="1800" b="0" i="0">
                  <a:solidFill>
                    <a:srgbClr val="6699CC"/>
                  </a:solidFill>
                  <a:latin typeface="+mn-lt"/>
                  <a:cs typeface="Bahnschrift" panose="020B0604020202020204" pitchFamily="34" charset="0"/>
                </a:endParaRPr>
              </a:p>
            </p:txBody>
          </p:sp>
        </p:grpSp>
        <p:sp>
          <p:nvSpPr>
            <p:cNvPr id="2" name="Rectangle 1">
              <a:extLst>
                <a:ext uri="{FF2B5EF4-FFF2-40B4-BE49-F238E27FC236}">
                  <a16:creationId xmlns:a16="http://schemas.microsoft.com/office/drawing/2014/main" id="{A0125819-8A68-B7E4-ECDE-5B96BEBCCFD3}"/>
                </a:ext>
              </a:extLst>
            </p:cNvPr>
            <p:cNvSpPr/>
            <p:nvPr userDrawn="1"/>
          </p:nvSpPr>
          <p:spPr>
            <a:xfrm>
              <a:off x="321471" y="2241602"/>
              <a:ext cx="417817" cy="27829"/>
            </a:xfrm>
            <a:prstGeom prst="rect">
              <a:avLst/>
            </a:prstGeom>
            <a:solidFill>
              <a:srgbClr val="FF6600"/>
            </a:solidFill>
            <a:ln w="15875">
              <a:solidFill>
                <a:srgbClr val="FF6600"/>
              </a:solidFill>
              <a:prstDash val="solid"/>
              <a:miter lim="800000"/>
              <a:headEnd/>
              <a:tailEnd/>
            </a:ln>
          </p:spPr>
          <p:txBody>
            <a:bodyPr vert="horz" wrap="square" lIns="91440" tIns="45720" rIns="91440" bIns="45720" numCol="1" anchor="t" anchorCtr="0" compatLnSpc="1">
              <a:prstTxWarp prst="textNoShape">
                <a:avLst/>
              </a:prstTxWarp>
            </a:bodyPr>
            <a:lstStyle/>
            <a:p>
              <a:pPr lvl="0">
                <a:buClr>
                  <a:srgbClr val="6699CC"/>
                </a:buClr>
              </a:pPr>
              <a:endParaRPr lang="en-US" b="0" i="0">
                <a:solidFill>
                  <a:srgbClr val="6699CC"/>
                </a:solidFill>
                <a:cs typeface="Bahnschrift" panose="020B0604020202020204" pitchFamily="34" charset="0"/>
              </a:endParaRPr>
            </a:p>
          </p:txBody>
        </p:sp>
        <p:sp>
          <p:nvSpPr>
            <p:cNvPr id="3" name="Rectangle 2">
              <a:extLst>
                <a:ext uri="{FF2B5EF4-FFF2-40B4-BE49-F238E27FC236}">
                  <a16:creationId xmlns:a16="http://schemas.microsoft.com/office/drawing/2014/main" id="{06E6F4B5-E3F5-CCCB-E725-E3FF411C580E}"/>
                </a:ext>
              </a:extLst>
            </p:cNvPr>
            <p:cNvSpPr/>
            <p:nvPr userDrawn="1"/>
          </p:nvSpPr>
          <p:spPr>
            <a:xfrm>
              <a:off x="838485" y="2241602"/>
              <a:ext cx="417817" cy="27829"/>
            </a:xfrm>
            <a:prstGeom prst="rect">
              <a:avLst/>
            </a:prstGeom>
            <a:solidFill>
              <a:srgbClr val="FF6600"/>
            </a:solidFill>
            <a:ln w="15875">
              <a:solidFill>
                <a:srgbClr val="FF6600"/>
              </a:solidFill>
              <a:prstDash val="solid"/>
              <a:miter lim="800000"/>
              <a:headEnd/>
              <a:tailEnd/>
            </a:ln>
          </p:spPr>
          <p:txBody>
            <a:bodyPr vert="horz" wrap="square" lIns="91440" tIns="45720" rIns="91440" bIns="45720" numCol="1" anchor="t" anchorCtr="0" compatLnSpc="1">
              <a:prstTxWarp prst="textNoShape">
                <a:avLst/>
              </a:prstTxWarp>
            </a:bodyPr>
            <a:lstStyle/>
            <a:p>
              <a:pPr lvl="0">
                <a:buClr>
                  <a:srgbClr val="6699CC"/>
                </a:buClr>
              </a:pPr>
              <a:endParaRPr lang="en-US" b="0" i="0">
                <a:solidFill>
                  <a:srgbClr val="6699CC"/>
                </a:solidFill>
                <a:cs typeface="Bahnschrift" panose="020B0604020202020204" pitchFamily="34" charset="0"/>
              </a:endParaRPr>
            </a:p>
          </p:txBody>
        </p:sp>
      </p:grpSp>
      <p:grpSp>
        <p:nvGrpSpPr>
          <p:cNvPr id="5" name="Group 4">
            <a:extLst>
              <a:ext uri="{FF2B5EF4-FFF2-40B4-BE49-F238E27FC236}">
                <a16:creationId xmlns:a16="http://schemas.microsoft.com/office/drawing/2014/main" id="{7AFF4C4D-34E3-B215-EB56-22792F5A9704}"/>
              </a:ext>
            </a:extLst>
          </p:cNvPr>
          <p:cNvGrpSpPr/>
          <p:nvPr userDrawn="1"/>
        </p:nvGrpSpPr>
        <p:grpSpPr>
          <a:xfrm rot="10800000">
            <a:off x="10835869" y="4233611"/>
            <a:ext cx="934831" cy="737514"/>
            <a:chOff x="321471" y="1531917"/>
            <a:chExt cx="934831" cy="737514"/>
          </a:xfrm>
        </p:grpSpPr>
        <p:grpSp>
          <p:nvGrpSpPr>
            <p:cNvPr id="6" name="Group 5">
              <a:extLst>
                <a:ext uri="{FF2B5EF4-FFF2-40B4-BE49-F238E27FC236}">
                  <a16:creationId xmlns:a16="http://schemas.microsoft.com/office/drawing/2014/main" id="{10120AC2-A6C8-DBF0-770A-7FA6EFC9AA0A}"/>
                </a:ext>
              </a:extLst>
            </p:cNvPr>
            <p:cNvGrpSpPr/>
            <p:nvPr/>
          </p:nvGrpSpPr>
          <p:grpSpPr bwMode="ltGray">
            <a:xfrm>
              <a:off x="321471" y="1531917"/>
              <a:ext cx="934831" cy="737514"/>
              <a:chOff x="3175" y="1360488"/>
              <a:chExt cx="2752724" cy="2171700"/>
            </a:xfrm>
            <a:noFill/>
          </p:grpSpPr>
          <p:sp>
            <p:nvSpPr>
              <p:cNvPr id="9" name="Freeform 24">
                <a:extLst>
                  <a:ext uri="{FF2B5EF4-FFF2-40B4-BE49-F238E27FC236}">
                    <a16:creationId xmlns:a16="http://schemas.microsoft.com/office/drawing/2014/main" id="{AD97A36E-E4AF-6838-639F-0F6CFDE47736}"/>
                  </a:ext>
                </a:extLst>
              </p:cNvPr>
              <p:cNvSpPr>
                <a:spLocks/>
              </p:cNvSpPr>
              <p:nvPr/>
            </p:nvSpPr>
            <p:spPr bwMode="ltGray">
              <a:xfrm>
                <a:off x="1525587" y="1360488"/>
                <a:ext cx="1230312" cy="2171700"/>
              </a:xfrm>
              <a:custGeom>
                <a:avLst/>
                <a:gdLst>
                  <a:gd name="T0" fmla="*/ 328 w 775"/>
                  <a:gd name="T1" fmla="*/ 593 h 1368"/>
                  <a:gd name="T2" fmla="*/ 333 w 775"/>
                  <a:gd name="T3" fmla="*/ 513 h 1368"/>
                  <a:gd name="T4" fmla="*/ 346 w 775"/>
                  <a:gd name="T5" fmla="*/ 445 h 1368"/>
                  <a:gd name="T6" fmla="*/ 367 w 775"/>
                  <a:gd name="T7" fmla="*/ 386 h 1368"/>
                  <a:gd name="T8" fmla="*/ 396 w 775"/>
                  <a:gd name="T9" fmla="*/ 334 h 1368"/>
                  <a:gd name="T10" fmla="*/ 428 w 775"/>
                  <a:gd name="T11" fmla="*/ 291 h 1368"/>
                  <a:gd name="T12" fmla="*/ 465 w 775"/>
                  <a:gd name="T13" fmla="*/ 256 h 1368"/>
                  <a:gd name="T14" fmla="*/ 504 w 775"/>
                  <a:gd name="T15" fmla="*/ 227 h 1368"/>
                  <a:gd name="T16" fmla="*/ 545 w 775"/>
                  <a:gd name="T17" fmla="*/ 203 h 1368"/>
                  <a:gd name="T18" fmla="*/ 585 w 775"/>
                  <a:gd name="T19" fmla="*/ 185 h 1368"/>
                  <a:gd name="T20" fmla="*/ 625 w 775"/>
                  <a:gd name="T21" fmla="*/ 172 h 1368"/>
                  <a:gd name="T22" fmla="*/ 695 w 775"/>
                  <a:gd name="T23" fmla="*/ 157 h 1368"/>
                  <a:gd name="T24" fmla="*/ 744 w 775"/>
                  <a:gd name="T25" fmla="*/ 152 h 1368"/>
                  <a:gd name="T26" fmla="*/ 763 w 775"/>
                  <a:gd name="T27" fmla="*/ 0 h 1368"/>
                  <a:gd name="T28" fmla="*/ 725 w 775"/>
                  <a:gd name="T29" fmla="*/ 2 h 1368"/>
                  <a:gd name="T30" fmla="*/ 655 w 775"/>
                  <a:gd name="T31" fmla="*/ 5 h 1368"/>
                  <a:gd name="T32" fmla="*/ 588 w 775"/>
                  <a:gd name="T33" fmla="*/ 12 h 1368"/>
                  <a:gd name="T34" fmla="*/ 526 w 775"/>
                  <a:gd name="T35" fmla="*/ 23 h 1368"/>
                  <a:gd name="T36" fmla="*/ 467 w 775"/>
                  <a:gd name="T37" fmla="*/ 36 h 1368"/>
                  <a:gd name="T38" fmla="*/ 415 w 775"/>
                  <a:gd name="T39" fmla="*/ 52 h 1368"/>
                  <a:gd name="T40" fmla="*/ 366 w 775"/>
                  <a:gd name="T41" fmla="*/ 70 h 1368"/>
                  <a:gd name="T42" fmla="*/ 321 w 775"/>
                  <a:gd name="T43" fmla="*/ 90 h 1368"/>
                  <a:gd name="T44" fmla="*/ 280 w 775"/>
                  <a:gd name="T45" fmla="*/ 111 h 1368"/>
                  <a:gd name="T46" fmla="*/ 242 w 775"/>
                  <a:gd name="T47" fmla="*/ 134 h 1368"/>
                  <a:gd name="T48" fmla="*/ 209 w 775"/>
                  <a:gd name="T49" fmla="*/ 159 h 1368"/>
                  <a:gd name="T50" fmla="*/ 163 w 775"/>
                  <a:gd name="T51" fmla="*/ 197 h 1368"/>
                  <a:gd name="T52" fmla="*/ 114 w 775"/>
                  <a:gd name="T53" fmla="*/ 252 h 1368"/>
                  <a:gd name="T54" fmla="*/ 76 w 775"/>
                  <a:gd name="T55" fmla="*/ 308 h 1368"/>
                  <a:gd name="T56" fmla="*/ 48 w 775"/>
                  <a:gd name="T57" fmla="*/ 364 h 1368"/>
                  <a:gd name="T58" fmla="*/ 26 w 775"/>
                  <a:gd name="T59" fmla="*/ 418 h 1368"/>
                  <a:gd name="T60" fmla="*/ 13 w 775"/>
                  <a:gd name="T61" fmla="*/ 467 h 1368"/>
                  <a:gd name="T62" fmla="*/ 5 w 775"/>
                  <a:gd name="T63" fmla="*/ 511 h 1368"/>
                  <a:gd name="T64" fmla="*/ 0 w 775"/>
                  <a:gd name="T65" fmla="*/ 574 h 1368"/>
                  <a:gd name="T66" fmla="*/ 0 w 775"/>
                  <a:gd name="T67" fmla="*/ 1368 h 1368"/>
                  <a:gd name="T68" fmla="*/ 775 w 775"/>
                  <a:gd name="T69" fmla="*/ 593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5" h="1368">
                    <a:moveTo>
                      <a:pt x="328" y="593"/>
                    </a:moveTo>
                    <a:lnTo>
                      <a:pt x="328" y="593"/>
                    </a:lnTo>
                    <a:lnTo>
                      <a:pt x="329" y="551"/>
                    </a:lnTo>
                    <a:lnTo>
                      <a:pt x="333" y="513"/>
                    </a:lnTo>
                    <a:lnTo>
                      <a:pt x="339" y="477"/>
                    </a:lnTo>
                    <a:lnTo>
                      <a:pt x="346" y="445"/>
                    </a:lnTo>
                    <a:lnTo>
                      <a:pt x="357" y="414"/>
                    </a:lnTo>
                    <a:lnTo>
                      <a:pt x="367" y="386"/>
                    </a:lnTo>
                    <a:lnTo>
                      <a:pt x="382" y="358"/>
                    </a:lnTo>
                    <a:lnTo>
                      <a:pt x="396" y="334"/>
                    </a:lnTo>
                    <a:lnTo>
                      <a:pt x="411" y="312"/>
                    </a:lnTo>
                    <a:lnTo>
                      <a:pt x="428" y="291"/>
                    </a:lnTo>
                    <a:lnTo>
                      <a:pt x="447" y="272"/>
                    </a:lnTo>
                    <a:lnTo>
                      <a:pt x="465" y="256"/>
                    </a:lnTo>
                    <a:lnTo>
                      <a:pt x="485" y="240"/>
                    </a:lnTo>
                    <a:lnTo>
                      <a:pt x="504" y="227"/>
                    </a:lnTo>
                    <a:lnTo>
                      <a:pt x="525" y="214"/>
                    </a:lnTo>
                    <a:lnTo>
                      <a:pt x="545" y="203"/>
                    </a:lnTo>
                    <a:lnTo>
                      <a:pt x="565" y="194"/>
                    </a:lnTo>
                    <a:lnTo>
                      <a:pt x="585" y="185"/>
                    </a:lnTo>
                    <a:lnTo>
                      <a:pt x="606" y="178"/>
                    </a:lnTo>
                    <a:lnTo>
                      <a:pt x="625" y="172"/>
                    </a:lnTo>
                    <a:lnTo>
                      <a:pt x="662" y="163"/>
                    </a:lnTo>
                    <a:lnTo>
                      <a:pt x="695" y="157"/>
                    </a:lnTo>
                    <a:lnTo>
                      <a:pt x="723" y="153"/>
                    </a:lnTo>
                    <a:lnTo>
                      <a:pt x="744" y="152"/>
                    </a:lnTo>
                    <a:lnTo>
                      <a:pt x="763" y="151"/>
                    </a:lnTo>
                    <a:lnTo>
                      <a:pt x="763" y="0"/>
                    </a:lnTo>
                    <a:lnTo>
                      <a:pt x="763" y="0"/>
                    </a:lnTo>
                    <a:lnTo>
                      <a:pt x="725" y="2"/>
                    </a:lnTo>
                    <a:lnTo>
                      <a:pt x="689" y="3"/>
                    </a:lnTo>
                    <a:lnTo>
                      <a:pt x="655" y="5"/>
                    </a:lnTo>
                    <a:lnTo>
                      <a:pt x="620" y="9"/>
                    </a:lnTo>
                    <a:lnTo>
                      <a:pt x="588" y="12"/>
                    </a:lnTo>
                    <a:lnTo>
                      <a:pt x="556" y="17"/>
                    </a:lnTo>
                    <a:lnTo>
                      <a:pt x="526" y="23"/>
                    </a:lnTo>
                    <a:lnTo>
                      <a:pt x="496" y="29"/>
                    </a:lnTo>
                    <a:lnTo>
                      <a:pt x="467" y="36"/>
                    </a:lnTo>
                    <a:lnTo>
                      <a:pt x="441" y="43"/>
                    </a:lnTo>
                    <a:lnTo>
                      <a:pt x="415" y="52"/>
                    </a:lnTo>
                    <a:lnTo>
                      <a:pt x="390" y="60"/>
                    </a:lnTo>
                    <a:lnTo>
                      <a:pt x="366" y="70"/>
                    </a:lnTo>
                    <a:lnTo>
                      <a:pt x="343" y="79"/>
                    </a:lnTo>
                    <a:lnTo>
                      <a:pt x="321" y="90"/>
                    </a:lnTo>
                    <a:lnTo>
                      <a:pt x="299" y="99"/>
                    </a:lnTo>
                    <a:lnTo>
                      <a:pt x="280" y="111"/>
                    </a:lnTo>
                    <a:lnTo>
                      <a:pt x="260" y="122"/>
                    </a:lnTo>
                    <a:lnTo>
                      <a:pt x="242" y="134"/>
                    </a:lnTo>
                    <a:lnTo>
                      <a:pt x="225" y="146"/>
                    </a:lnTo>
                    <a:lnTo>
                      <a:pt x="209" y="159"/>
                    </a:lnTo>
                    <a:lnTo>
                      <a:pt x="192" y="171"/>
                    </a:lnTo>
                    <a:lnTo>
                      <a:pt x="163" y="197"/>
                    </a:lnTo>
                    <a:lnTo>
                      <a:pt x="137" y="225"/>
                    </a:lnTo>
                    <a:lnTo>
                      <a:pt x="114" y="252"/>
                    </a:lnTo>
                    <a:lnTo>
                      <a:pt x="94" y="281"/>
                    </a:lnTo>
                    <a:lnTo>
                      <a:pt x="76" y="308"/>
                    </a:lnTo>
                    <a:lnTo>
                      <a:pt x="61" y="337"/>
                    </a:lnTo>
                    <a:lnTo>
                      <a:pt x="48" y="364"/>
                    </a:lnTo>
                    <a:lnTo>
                      <a:pt x="36" y="392"/>
                    </a:lnTo>
                    <a:lnTo>
                      <a:pt x="26" y="418"/>
                    </a:lnTo>
                    <a:lnTo>
                      <a:pt x="19" y="443"/>
                    </a:lnTo>
                    <a:lnTo>
                      <a:pt x="13" y="467"/>
                    </a:lnTo>
                    <a:lnTo>
                      <a:pt x="8" y="489"/>
                    </a:lnTo>
                    <a:lnTo>
                      <a:pt x="5" y="511"/>
                    </a:lnTo>
                    <a:lnTo>
                      <a:pt x="1" y="547"/>
                    </a:lnTo>
                    <a:lnTo>
                      <a:pt x="0" y="574"/>
                    </a:lnTo>
                    <a:lnTo>
                      <a:pt x="0" y="593"/>
                    </a:lnTo>
                    <a:lnTo>
                      <a:pt x="0" y="1368"/>
                    </a:lnTo>
                    <a:lnTo>
                      <a:pt x="775" y="1368"/>
                    </a:lnTo>
                    <a:lnTo>
                      <a:pt x="775" y="593"/>
                    </a:lnTo>
                    <a:lnTo>
                      <a:pt x="328" y="593"/>
                    </a:lnTo>
                    <a:close/>
                  </a:path>
                </a:pathLst>
              </a:custGeom>
              <a:grpFill/>
              <a:ln w="15875">
                <a:solidFill>
                  <a:schemeClr val="accent4"/>
                </a:solidFill>
                <a:prstDash val="solid"/>
                <a:round/>
                <a:headEnd/>
                <a:tailEnd/>
              </a:ln>
            </p:spPr>
            <p:txBody>
              <a:bodyPr vert="horz" wrap="square" lIns="91440" tIns="45720" rIns="91440" bIns="45720" numCol="1" anchor="t" anchorCtr="0" compatLnSpc="1">
                <a:prstTxWarp prst="textNoShape">
                  <a:avLst/>
                </a:prstTxWarp>
              </a:bodyPr>
              <a:lstStyle/>
              <a:p>
                <a:pPr>
                  <a:buClr>
                    <a:srgbClr val="6699CC"/>
                  </a:buClr>
                </a:pPr>
                <a:endParaRPr sz="1800" b="0" i="0">
                  <a:solidFill>
                    <a:srgbClr val="6699CC"/>
                  </a:solidFill>
                  <a:latin typeface="+mn-lt"/>
                  <a:cs typeface="Bahnschrift" panose="020B0604020202020204" pitchFamily="34" charset="0"/>
                </a:endParaRPr>
              </a:p>
            </p:txBody>
          </p:sp>
          <p:sp>
            <p:nvSpPr>
              <p:cNvPr id="10" name="Freeform 27">
                <a:extLst>
                  <a:ext uri="{FF2B5EF4-FFF2-40B4-BE49-F238E27FC236}">
                    <a16:creationId xmlns:a16="http://schemas.microsoft.com/office/drawing/2014/main" id="{0198D76A-5FDB-5830-C1F5-3AAA8B404FD3}"/>
                  </a:ext>
                </a:extLst>
              </p:cNvPr>
              <p:cNvSpPr>
                <a:spLocks/>
              </p:cNvSpPr>
              <p:nvPr/>
            </p:nvSpPr>
            <p:spPr bwMode="ltGray">
              <a:xfrm>
                <a:off x="3175" y="1360488"/>
                <a:ext cx="1230312" cy="2171700"/>
              </a:xfrm>
              <a:custGeom>
                <a:avLst/>
                <a:gdLst>
                  <a:gd name="T0" fmla="*/ 328 w 775"/>
                  <a:gd name="T1" fmla="*/ 593 h 1368"/>
                  <a:gd name="T2" fmla="*/ 333 w 775"/>
                  <a:gd name="T3" fmla="*/ 513 h 1368"/>
                  <a:gd name="T4" fmla="*/ 347 w 775"/>
                  <a:gd name="T5" fmla="*/ 445 h 1368"/>
                  <a:gd name="T6" fmla="*/ 369 w 775"/>
                  <a:gd name="T7" fmla="*/ 386 h 1368"/>
                  <a:gd name="T8" fmla="*/ 396 w 775"/>
                  <a:gd name="T9" fmla="*/ 334 h 1368"/>
                  <a:gd name="T10" fmla="*/ 430 w 775"/>
                  <a:gd name="T11" fmla="*/ 291 h 1368"/>
                  <a:gd name="T12" fmla="*/ 465 w 775"/>
                  <a:gd name="T13" fmla="*/ 256 h 1368"/>
                  <a:gd name="T14" fmla="*/ 505 w 775"/>
                  <a:gd name="T15" fmla="*/ 227 h 1368"/>
                  <a:gd name="T16" fmla="*/ 545 w 775"/>
                  <a:gd name="T17" fmla="*/ 203 h 1368"/>
                  <a:gd name="T18" fmla="*/ 587 w 775"/>
                  <a:gd name="T19" fmla="*/ 185 h 1368"/>
                  <a:gd name="T20" fmla="*/ 626 w 775"/>
                  <a:gd name="T21" fmla="*/ 172 h 1368"/>
                  <a:gd name="T22" fmla="*/ 696 w 775"/>
                  <a:gd name="T23" fmla="*/ 157 h 1368"/>
                  <a:gd name="T24" fmla="*/ 744 w 775"/>
                  <a:gd name="T25" fmla="*/ 152 h 1368"/>
                  <a:gd name="T26" fmla="*/ 763 w 775"/>
                  <a:gd name="T27" fmla="*/ 0 h 1368"/>
                  <a:gd name="T28" fmla="*/ 727 w 775"/>
                  <a:gd name="T29" fmla="*/ 2 h 1368"/>
                  <a:gd name="T30" fmla="*/ 655 w 775"/>
                  <a:gd name="T31" fmla="*/ 5 h 1368"/>
                  <a:gd name="T32" fmla="*/ 588 w 775"/>
                  <a:gd name="T33" fmla="*/ 12 h 1368"/>
                  <a:gd name="T34" fmla="*/ 526 w 775"/>
                  <a:gd name="T35" fmla="*/ 23 h 1368"/>
                  <a:gd name="T36" fmla="*/ 469 w 775"/>
                  <a:gd name="T37" fmla="*/ 36 h 1368"/>
                  <a:gd name="T38" fmla="*/ 415 w 775"/>
                  <a:gd name="T39" fmla="*/ 52 h 1368"/>
                  <a:gd name="T40" fmla="*/ 366 w 775"/>
                  <a:gd name="T41" fmla="*/ 70 h 1368"/>
                  <a:gd name="T42" fmla="*/ 321 w 775"/>
                  <a:gd name="T43" fmla="*/ 90 h 1368"/>
                  <a:gd name="T44" fmla="*/ 281 w 775"/>
                  <a:gd name="T45" fmla="*/ 111 h 1368"/>
                  <a:gd name="T46" fmla="*/ 242 w 775"/>
                  <a:gd name="T47" fmla="*/ 134 h 1368"/>
                  <a:gd name="T48" fmla="*/ 209 w 775"/>
                  <a:gd name="T49" fmla="*/ 159 h 1368"/>
                  <a:gd name="T50" fmla="*/ 164 w 775"/>
                  <a:gd name="T51" fmla="*/ 197 h 1368"/>
                  <a:gd name="T52" fmla="*/ 115 w 775"/>
                  <a:gd name="T53" fmla="*/ 252 h 1368"/>
                  <a:gd name="T54" fmla="*/ 77 w 775"/>
                  <a:gd name="T55" fmla="*/ 308 h 1368"/>
                  <a:gd name="T56" fmla="*/ 48 w 775"/>
                  <a:gd name="T57" fmla="*/ 364 h 1368"/>
                  <a:gd name="T58" fmla="*/ 28 w 775"/>
                  <a:gd name="T59" fmla="*/ 418 h 1368"/>
                  <a:gd name="T60" fmla="*/ 14 w 775"/>
                  <a:gd name="T61" fmla="*/ 467 h 1368"/>
                  <a:gd name="T62" fmla="*/ 5 w 775"/>
                  <a:gd name="T63" fmla="*/ 511 h 1368"/>
                  <a:gd name="T64" fmla="*/ 0 w 775"/>
                  <a:gd name="T65" fmla="*/ 574 h 1368"/>
                  <a:gd name="T66" fmla="*/ 0 w 775"/>
                  <a:gd name="T67" fmla="*/ 1368 h 1368"/>
                  <a:gd name="T68" fmla="*/ 775 w 775"/>
                  <a:gd name="T69" fmla="*/ 593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75" h="1368">
                    <a:moveTo>
                      <a:pt x="328" y="593"/>
                    </a:moveTo>
                    <a:lnTo>
                      <a:pt x="328" y="593"/>
                    </a:lnTo>
                    <a:lnTo>
                      <a:pt x="329" y="551"/>
                    </a:lnTo>
                    <a:lnTo>
                      <a:pt x="333" y="513"/>
                    </a:lnTo>
                    <a:lnTo>
                      <a:pt x="339" y="477"/>
                    </a:lnTo>
                    <a:lnTo>
                      <a:pt x="347" y="445"/>
                    </a:lnTo>
                    <a:lnTo>
                      <a:pt x="357" y="414"/>
                    </a:lnTo>
                    <a:lnTo>
                      <a:pt x="369" y="386"/>
                    </a:lnTo>
                    <a:lnTo>
                      <a:pt x="382" y="358"/>
                    </a:lnTo>
                    <a:lnTo>
                      <a:pt x="396" y="334"/>
                    </a:lnTo>
                    <a:lnTo>
                      <a:pt x="412" y="312"/>
                    </a:lnTo>
                    <a:lnTo>
                      <a:pt x="430" y="291"/>
                    </a:lnTo>
                    <a:lnTo>
                      <a:pt x="448" y="272"/>
                    </a:lnTo>
                    <a:lnTo>
                      <a:pt x="465" y="256"/>
                    </a:lnTo>
                    <a:lnTo>
                      <a:pt x="486" y="240"/>
                    </a:lnTo>
                    <a:lnTo>
                      <a:pt x="505" y="227"/>
                    </a:lnTo>
                    <a:lnTo>
                      <a:pt x="525" y="214"/>
                    </a:lnTo>
                    <a:lnTo>
                      <a:pt x="545" y="203"/>
                    </a:lnTo>
                    <a:lnTo>
                      <a:pt x="567" y="194"/>
                    </a:lnTo>
                    <a:lnTo>
                      <a:pt x="587" y="185"/>
                    </a:lnTo>
                    <a:lnTo>
                      <a:pt x="606" y="178"/>
                    </a:lnTo>
                    <a:lnTo>
                      <a:pt x="626" y="172"/>
                    </a:lnTo>
                    <a:lnTo>
                      <a:pt x="662" y="163"/>
                    </a:lnTo>
                    <a:lnTo>
                      <a:pt x="696" y="157"/>
                    </a:lnTo>
                    <a:lnTo>
                      <a:pt x="723" y="153"/>
                    </a:lnTo>
                    <a:lnTo>
                      <a:pt x="744" y="152"/>
                    </a:lnTo>
                    <a:lnTo>
                      <a:pt x="763" y="151"/>
                    </a:lnTo>
                    <a:lnTo>
                      <a:pt x="763" y="0"/>
                    </a:lnTo>
                    <a:lnTo>
                      <a:pt x="763" y="0"/>
                    </a:lnTo>
                    <a:lnTo>
                      <a:pt x="727" y="2"/>
                    </a:lnTo>
                    <a:lnTo>
                      <a:pt x="690" y="3"/>
                    </a:lnTo>
                    <a:lnTo>
                      <a:pt x="655" y="5"/>
                    </a:lnTo>
                    <a:lnTo>
                      <a:pt x="620" y="9"/>
                    </a:lnTo>
                    <a:lnTo>
                      <a:pt x="588" y="12"/>
                    </a:lnTo>
                    <a:lnTo>
                      <a:pt x="556" y="17"/>
                    </a:lnTo>
                    <a:lnTo>
                      <a:pt x="526" y="23"/>
                    </a:lnTo>
                    <a:lnTo>
                      <a:pt x="496" y="29"/>
                    </a:lnTo>
                    <a:lnTo>
                      <a:pt x="469" y="36"/>
                    </a:lnTo>
                    <a:lnTo>
                      <a:pt x="442" y="43"/>
                    </a:lnTo>
                    <a:lnTo>
                      <a:pt x="415" y="52"/>
                    </a:lnTo>
                    <a:lnTo>
                      <a:pt x="390" y="60"/>
                    </a:lnTo>
                    <a:lnTo>
                      <a:pt x="366" y="70"/>
                    </a:lnTo>
                    <a:lnTo>
                      <a:pt x="344" y="79"/>
                    </a:lnTo>
                    <a:lnTo>
                      <a:pt x="321" y="90"/>
                    </a:lnTo>
                    <a:lnTo>
                      <a:pt x="301" y="99"/>
                    </a:lnTo>
                    <a:lnTo>
                      <a:pt x="281" y="111"/>
                    </a:lnTo>
                    <a:lnTo>
                      <a:pt x="262" y="122"/>
                    </a:lnTo>
                    <a:lnTo>
                      <a:pt x="242" y="134"/>
                    </a:lnTo>
                    <a:lnTo>
                      <a:pt x="226" y="146"/>
                    </a:lnTo>
                    <a:lnTo>
                      <a:pt x="209" y="159"/>
                    </a:lnTo>
                    <a:lnTo>
                      <a:pt x="194" y="171"/>
                    </a:lnTo>
                    <a:lnTo>
                      <a:pt x="164" y="197"/>
                    </a:lnTo>
                    <a:lnTo>
                      <a:pt x="138" y="225"/>
                    </a:lnTo>
                    <a:lnTo>
                      <a:pt x="115" y="252"/>
                    </a:lnTo>
                    <a:lnTo>
                      <a:pt x="95" y="281"/>
                    </a:lnTo>
                    <a:lnTo>
                      <a:pt x="77" y="308"/>
                    </a:lnTo>
                    <a:lnTo>
                      <a:pt x="61" y="337"/>
                    </a:lnTo>
                    <a:lnTo>
                      <a:pt x="48" y="364"/>
                    </a:lnTo>
                    <a:lnTo>
                      <a:pt x="36" y="392"/>
                    </a:lnTo>
                    <a:lnTo>
                      <a:pt x="28" y="418"/>
                    </a:lnTo>
                    <a:lnTo>
                      <a:pt x="19" y="443"/>
                    </a:lnTo>
                    <a:lnTo>
                      <a:pt x="14" y="467"/>
                    </a:lnTo>
                    <a:lnTo>
                      <a:pt x="9" y="489"/>
                    </a:lnTo>
                    <a:lnTo>
                      <a:pt x="5" y="511"/>
                    </a:lnTo>
                    <a:lnTo>
                      <a:pt x="2" y="547"/>
                    </a:lnTo>
                    <a:lnTo>
                      <a:pt x="0" y="574"/>
                    </a:lnTo>
                    <a:lnTo>
                      <a:pt x="0" y="593"/>
                    </a:lnTo>
                    <a:lnTo>
                      <a:pt x="0" y="1368"/>
                    </a:lnTo>
                    <a:lnTo>
                      <a:pt x="775" y="1368"/>
                    </a:lnTo>
                    <a:lnTo>
                      <a:pt x="775" y="593"/>
                    </a:lnTo>
                    <a:lnTo>
                      <a:pt x="328" y="593"/>
                    </a:lnTo>
                    <a:close/>
                  </a:path>
                </a:pathLst>
              </a:custGeom>
              <a:grpFill/>
              <a:ln w="15875">
                <a:solidFill>
                  <a:schemeClr val="accent4"/>
                </a:solidFill>
                <a:prstDash val="solid"/>
                <a:round/>
                <a:headEnd/>
                <a:tailEnd/>
              </a:ln>
            </p:spPr>
            <p:txBody>
              <a:bodyPr vert="horz" wrap="square" lIns="91440" tIns="45720" rIns="91440" bIns="45720" numCol="1" anchor="t" anchorCtr="0" compatLnSpc="1">
                <a:prstTxWarp prst="textNoShape">
                  <a:avLst/>
                </a:prstTxWarp>
              </a:bodyPr>
              <a:lstStyle/>
              <a:p>
                <a:pPr>
                  <a:buClr>
                    <a:srgbClr val="6699CC"/>
                  </a:buClr>
                </a:pPr>
                <a:endParaRPr sz="1800" b="0" i="0">
                  <a:solidFill>
                    <a:srgbClr val="6699CC"/>
                  </a:solidFill>
                  <a:latin typeface="+mn-lt"/>
                  <a:cs typeface="Bahnschrift" panose="020B0604020202020204" pitchFamily="34" charset="0"/>
                </a:endParaRPr>
              </a:p>
            </p:txBody>
          </p:sp>
        </p:grpSp>
        <p:sp>
          <p:nvSpPr>
            <p:cNvPr id="7" name="Rectangle 6">
              <a:extLst>
                <a:ext uri="{FF2B5EF4-FFF2-40B4-BE49-F238E27FC236}">
                  <a16:creationId xmlns:a16="http://schemas.microsoft.com/office/drawing/2014/main" id="{A246F691-9C78-0C3C-41C8-C1CBB3C6277D}"/>
                </a:ext>
              </a:extLst>
            </p:cNvPr>
            <p:cNvSpPr/>
            <p:nvPr userDrawn="1"/>
          </p:nvSpPr>
          <p:spPr>
            <a:xfrm>
              <a:off x="321471" y="2241602"/>
              <a:ext cx="417817" cy="27829"/>
            </a:xfrm>
            <a:prstGeom prst="rect">
              <a:avLst/>
            </a:prstGeom>
            <a:solidFill>
              <a:srgbClr val="FF6600"/>
            </a:solidFill>
            <a:ln w="15875">
              <a:solidFill>
                <a:srgbClr val="FF6600"/>
              </a:solidFill>
              <a:prstDash val="solid"/>
              <a:miter lim="800000"/>
              <a:headEnd/>
              <a:tailEnd/>
            </a:ln>
          </p:spPr>
          <p:txBody>
            <a:bodyPr vert="horz" wrap="square" lIns="91440" tIns="45720" rIns="91440" bIns="45720" numCol="1" anchor="t" anchorCtr="0" compatLnSpc="1">
              <a:prstTxWarp prst="textNoShape">
                <a:avLst/>
              </a:prstTxWarp>
            </a:bodyPr>
            <a:lstStyle/>
            <a:p>
              <a:pPr lvl="0">
                <a:buClr>
                  <a:srgbClr val="6699CC"/>
                </a:buClr>
              </a:pPr>
              <a:endParaRPr lang="en-US" b="0" i="0">
                <a:solidFill>
                  <a:srgbClr val="6699CC"/>
                </a:solidFill>
                <a:cs typeface="Bahnschrift" panose="020B0604020202020204" pitchFamily="34" charset="0"/>
              </a:endParaRPr>
            </a:p>
          </p:txBody>
        </p:sp>
        <p:sp>
          <p:nvSpPr>
            <p:cNvPr id="8" name="Rectangle 7">
              <a:extLst>
                <a:ext uri="{FF2B5EF4-FFF2-40B4-BE49-F238E27FC236}">
                  <a16:creationId xmlns:a16="http://schemas.microsoft.com/office/drawing/2014/main" id="{25B9E253-2EB2-9D26-9AE0-B1F68C83BE9E}"/>
                </a:ext>
              </a:extLst>
            </p:cNvPr>
            <p:cNvSpPr/>
            <p:nvPr userDrawn="1"/>
          </p:nvSpPr>
          <p:spPr>
            <a:xfrm>
              <a:off x="838485" y="2241602"/>
              <a:ext cx="417817" cy="27829"/>
            </a:xfrm>
            <a:prstGeom prst="rect">
              <a:avLst/>
            </a:prstGeom>
            <a:solidFill>
              <a:srgbClr val="FF6600"/>
            </a:solidFill>
            <a:ln w="15875">
              <a:solidFill>
                <a:srgbClr val="FF6600"/>
              </a:solidFill>
              <a:prstDash val="solid"/>
              <a:miter lim="800000"/>
              <a:headEnd/>
              <a:tailEnd/>
            </a:ln>
          </p:spPr>
          <p:txBody>
            <a:bodyPr vert="horz" wrap="square" lIns="91440" tIns="45720" rIns="91440" bIns="45720" numCol="1" anchor="t" anchorCtr="0" compatLnSpc="1">
              <a:prstTxWarp prst="textNoShape">
                <a:avLst/>
              </a:prstTxWarp>
            </a:bodyPr>
            <a:lstStyle/>
            <a:p>
              <a:pPr lvl="0">
                <a:buClr>
                  <a:srgbClr val="6699CC"/>
                </a:buClr>
              </a:pPr>
              <a:endParaRPr lang="en-US" b="0" i="0">
                <a:solidFill>
                  <a:srgbClr val="6699CC"/>
                </a:solidFill>
                <a:cs typeface="Bahnschrift" panose="020B0604020202020204" pitchFamily="34" charset="0"/>
              </a:endParaRPr>
            </a:p>
          </p:txBody>
        </p:sp>
      </p:grpSp>
    </p:spTree>
    <p:extLst>
      <p:ext uri="{BB962C8B-B14F-4D97-AF65-F5344CB8AC3E}">
        <p14:creationId xmlns:p14="http://schemas.microsoft.com/office/powerpoint/2010/main" val="264302268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Q&amp;A Whit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ED546B29-47D7-B290-B5E2-05B8F932912E}"/>
              </a:ext>
            </a:extLst>
          </p:cNvPr>
          <p:cNvCxnSpPr>
            <a:cxnSpLocks/>
          </p:cNvCxnSpPr>
          <p:nvPr userDrawn="1"/>
        </p:nvCxnSpPr>
        <p:spPr>
          <a:xfrm>
            <a:off x="1089230" y="2455386"/>
            <a:ext cx="0" cy="1441238"/>
          </a:xfrm>
          <a:prstGeom prst="line">
            <a:avLst/>
          </a:prstGeom>
          <a:ln w="12700">
            <a:solidFill>
              <a:srgbClr val="FF6600"/>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C248880-FE2B-03FB-BD52-03F175B5B6B1}"/>
              </a:ext>
            </a:extLst>
          </p:cNvPr>
          <p:cNvSpPr txBox="1"/>
          <p:nvPr userDrawn="1"/>
        </p:nvSpPr>
        <p:spPr>
          <a:xfrm>
            <a:off x="1736073" y="2681701"/>
            <a:ext cx="7357122" cy="1015663"/>
          </a:xfrm>
          <a:prstGeom prst="rect">
            <a:avLst/>
          </a:prstGeom>
          <a:noFill/>
        </p:spPr>
        <p:txBody>
          <a:bodyPr wrap="square" rtlCol="0" anchor="ctr">
            <a:noAutofit/>
          </a:bodyPr>
          <a:lstStyle/>
          <a:p>
            <a:pPr algn="l"/>
            <a:r>
              <a:rPr lang="en-US" sz="6000" b="0" i="0">
                <a:latin typeface="+mj-lt"/>
              </a:rPr>
              <a:t>Q&amp;A</a:t>
            </a:r>
            <a:endParaRPr sz="6000" b="0" i="0">
              <a:latin typeface="+mj-lt"/>
            </a:endParaRPr>
          </a:p>
        </p:txBody>
      </p:sp>
    </p:spTree>
    <p:extLst>
      <p:ext uri="{BB962C8B-B14F-4D97-AF65-F5344CB8AC3E}">
        <p14:creationId xmlns:p14="http://schemas.microsoft.com/office/powerpoint/2010/main" val="403622880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hank you whit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ED546B29-47D7-B290-B5E2-05B8F932912E}"/>
              </a:ext>
            </a:extLst>
          </p:cNvPr>
          <p:cNvCxnSpPr>
            <a:cxnSpLocks/>
          </p:cNvCxnSpPr>
          <p:nvPr userDrawn="1"/>
        </p:nvCxnSpPr>
        <p:spPr>
          <a:xfrm>
            <a:off x="1089230" y="2455386"/>
            <a:ext cx="0" cy="1441238"/>
          </a:xfrm>
          <a:prstGeom prst="line">
            <a:avLst/>
          </a:prstGeom>
          <a:ln w="12700">
            <a:solidFill>
              <a:srgbClr val="FF6600"/>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8C248880-FE2B-03FB-BD52-03F175B5B6B1}"/>
              </a:ext>
            </a:extLst>
          </p:cNvPr>
          <p:cNvSpPr txBox="1"/>
          <p:nvPr userDrawn="1"/>
        </p:nvSpPr>
        <p:spPr>
          <a:xfrm>
            <a:off x="1736073" y="2681701"/>
            <a:ext cx="7357122" cy="1015663"/>
          </a:xfrm>
          <a:prstGeom prst="rect">
            <a:avLst/>
          </a:prstGeom>
          <a:noFill/>
        </p:spPr>
        <p:txBody>
          <a:bodyPr wrap="square" rtlCol="0" anchor="ctr">
            <a:noAutofit/>
          </a:bodyPr>
          <a:lstStyle/>
          <a:p>
            <a:pPr algn="l"/>
            <a:r>
              <a:rPr sz="6000" b="0" i="0" spc="-200" baseline="0">
                <a:latin typeface="+mj-lt"/>
              </a:rPr>
              <a:t>T</a:t>
            </a:r>
            <a:r>
              <a:rPr sz="6000" b="0" i="0" spc="-300" baseline="0">
                <a:latin typeface="+mj-lt"/>
              </a:rPr>
              <a:t>hank</a:t>
            </a:r>
            <a:r>
              <a:rPr sz="6000" b="0" i="0" spc="-500" baseline="0">
                <a:latin typeface="+mj-lt"/>
              </a:rPr>
              <a:t>Y</a:t>
            </a:r>
            <a:r>
              <a:rPr sz="6000" b="0" i="0" spc="-300" baseline="0">
                <a:latin typeface="+mj-lt"/>
              </a:rPr>
              <a:t>ou!</a:t>
            </a:r>
          </a:p>
        </p:txBody>
      </p:sp>
    </p:spTree>
    <p:extLst>
      <p:ext uri="{BB962C8B-B14F-4D97-AF65-F5344CB8AC3E}">
        <p14:creationId xmlns:p14="http://schemas.microsoft.com/office/powerpoint/2010/main" val="251469295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65EE2-2B34-8D3D-3FE7-185A641A6058}"/>
              </a:ext>
            </a:extLst>
          </p:cNvPr>
          <p:cNvSpPr>
            <a:spLocks noGrp="1"/>
          </p:cNvSpPr>
          <p:nvPr>
            <p:ph type="title" hasCustomPrompt="1"/>
          </p:nvPr>
        </p:nvSpPr>
        <p:spPr/>
        <p:txBody>
          <a:bodyPr/>
          <a:lstStyle>
            <a:lvl1pPr>
              <a:defRPr/>
            </a:lvl1pPr>
          </a:lstStyle>
          <a:p>
            <a:r>
              <a:rPr lang="en-US"/>
              <a:t>Grid Reference</a:t>
            </a:r>
          </a:p>
        </p:txBody>
      </p:sp>
      <p:grpSp>
        <p:nvGrpSpPr>
          <p:cNvPr id="3" name="Group 2">
            <a:extLst>
              <a:ext uri="{FF2B5EF4-FFF2-40B4-BE49-F238E27FC236}">
                <a16:creationId xmlns:a16="http://schemas.microsoft.com/office/drawing/2014/main" id="{1E0158E6-304B-C406-F4A2-1411517F6089}"/>
              </a:ext>
            </a:extLst>
          </p:cNvPr>
          <p:cNvGrpSpPr/>
          <p:nvPr userDrawn="1"/>
        </p:nvGrpSpPr>
        <p:grpSpPr>
          <a:xfrm>
            <a:off x="533400" y="1278962"/>
            <a:ext cx="11125199" cy="5045637"/>
            <a:chOff x="679544" y="1182624"/>
            <a:chExt cx="10832911" cy="414528"/>
          </a:xfrm>
          <a:solidFill>
            <a:srgbClr val="EAEAEA"/>
          </a:solidFill>
        </p:grpSpPr>
        <p:sp>
          <p:nvSpPr>
            <p:cNvPr id="4" name="Rectangle 3">
              <a:extLst>
                <a:ext uri="{FF2B5EF4-FFF2-40B4-BE49-F238E27FC236}">
                  <a16:creationId xmlns:a16="http://schemas.microsoft.com/office/drawing/2014/main" id="{84DFCBF7-810A-7FD2-8DAC-D8BF86BC8607}"/>
                </a:ext>
              </a:extLst>
            </p:cNvPr>
            <p:cNvSpPr/>
            <p:nvPr userDrawn="1"/>
          </p:nvSpPr>
          <p:spPr>
            <a:xfrm>
              <a:off x="679544" y="1182624"/>
              <a:ext cx="677057" cy="414528"/>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5" name="Rectangle 4">
              <a:extLst>
                <a:ext uri="{FF2B5EF4-FFF2-40B4-BE49-F238E27FC236}">
                  <a16:creationId xmlns:a16="http://schemas.microsoft.com/office/drawing/2014/main" id="{E47A1F12-FEA5-143B-F11C-6ED991E36B4E}"/>
                </a:ext>
              </a:extLst>
            </p:cNvPr>
            <p:cNvSpPr/>
            <p:nvPr userDrawn="1"/>
          </p:nvSpPr>
          <p:spPr>
            <a:xfrm>
              <a:off x="1603797" y="1182624"/>
              <a:ext cx="666143" cy="414528"/>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6" name="Rectangle 5">
              <a:extLst>
                <a:ext uri="{FF2B5EF4-FFF2-40B4-BE49-F238E27FC236}">
                  <a16:creationId xmlns:a16="http://schemas.microsoft.com/office/drawing/2014/main" id="{9A2B305D-07B3-F565-2B87-960187280433}"/>
                </a:ext>
              </a:extLst>
            </p:cNvPr>
            <p:cNvSpPr/>
            <p:nvPr userDrawn="1"/>
          </p:nvSpPr>
          <p:spPr>
            <a:xfrm>
              <a:off x="2528048" y="1182624"/>
              <a:ext cx="666143" cy="414528"/>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7" name="Rectangle 6">
              <a:extLst>
                <a:ext uri="{FF2B5EF4-FFF2-40B4-BE49-F238E27FC236}">
                  <a16:creationId xmlns:a16="http://schemas.microsoft.com/office/drawing/2014/main" id="{BA800696-5D4F-3073-2B24-9F886DB0BA9E}"/>
                </a:ext>
              </a:extLst>
            </p:cNvPr>
            <p:cNvSpPr/>
            <p:nvPr userDrawn="1"/>
          </p:nvSpPr>
          <p:spPr>
            <a:xfrm>
              <a:off x="3452300" y="1182624"/>
              <a:ext cx="666143" cy="414528"/>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8" name="Rectangle 7">
              <a:extLst>
                <a:ext uri="{FF2B5EF4-FFF2-40B4-BE49-F238E27FC236}">
                  <a16:creationId xmlns:a16="http://schemas.microsoft.com/office/drawing/2014/main" id="{2C09F011-CE90-D831-667C-ABF0028BD601}"/>
                </a:ext>
              </a:extLst>
            </p:cNvPr>
            <p:cNvSpPr/>
            <p:nvPr userDrawn="1"/>
          </p:nvSpPr>
          <p:spPr>
            <a:xfrm>
              <a:off x="4376551" y="1182624"/>
              <a:ext cx="666143" cy="414528"/>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9" name="Rectangle 8">
              <a:extLst>
                <a:ext uri="{FF2B5EF4-FFF2-40B4-BE49-F238E27FC236}">
                  <a16:creationId xmlns:a16="http://schemas.microsoft.com/office/drawing/2014/main" id="{41A7BBC9-F6BC-546F-A6F7-F978A07CDD8A}"/>
                </a:ext>
              </a:extLst>
            </p:cNvPr>
            <p:cNvSpPr/>
            <p:nvPr userDrawn="1"/>
          </p:nvSpPr>
          <p:spPr>
            <a:xfrm>
              <a:off x="5300803" y="1182624"/>
              <a:ext cx="666143" cy="414528"/>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10" name="Rectangle 9">
              <a:extLst>
                <a:ext uri="{FF2B5EF4-FFF2-40B4-BE49-F238E27FC236}">
                  <a16:creationId xmlns:a16="http://schemas.microsoft.com/office/drawing/2014/main" id="{38B83296-A6E4-A469-3BBD-E9B406050F51}"/>
                </a:ext>
              </a:extLst>
            </p:cNvPr>
            <p:cNvSpPr/>
            <p:nvPr userDrawn="1"/>
          </p:nvSpPr>
          <p:spPr>
            <a:xfrm>
              <a:off x="6225054" y="1182624"/>
              <a:ext cx="666143" cy="414528"/>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11" name="Rectangle 10">
              <a:extLst>
                <a:ext uri="{FF2B5EF4-FFF2-40B4-BE49-F238E27FC236}">
                  <a16:creationId xmlns:a16="http://schemas.microsoft.com/office/drawing/2014/main" id="{92844C7C-A599-5085-25BF-0EAA7F910F54}"/>
                </a:ext>
              </a:extLst>
            </p:cNvPr>
            <p:cNvSpPr/>
            <p:nvPr userDrawn="1"/>
          </p:nvSpPr>
          <p:spPr>
            <a:xfrm>
              <a:off x="7149306" y="1182624"/>
              <a:ext cx="666143" cy="414528"/>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12" name="Rectangle 11">
              <a:extLst>
                <a:ext uri="{FF2B5EF4-FFF2-40B4-BE49-F238E27FC236}">
                  <a16:creationId xmlns:a16="http://schemas.microsoft.com/office/drawing/2014/main" id="{94611D86-009B-B0D0-F706-585FD31A2508}"/>
                </a:ext>
              </a:extLst>
            </p:cNvPr>
            <p:cNvSpPr/>
            <p:nvPr userDrawn="1"/>
          </p:nvSpPr>
          <p:spPr>
            <a:xfrm>
              <a:off x="8073557" y="1182624"/>
              <a:ext cx="666143" cy="414528"/>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13" name="Rectangle 12">
              <a:extLst>
                <a:ext uri="{FF2B5EF4-FFF2-40B4-BE49-F238E27FC236}">
                  <a16:creationId xmlns:a16="http://schemas.microsoft.com/office/drawing/2014/main" id="{E0FB51FB-9590-285B-1502-221215CC42D5}"/>
                </a:ext>
              </a:extLst>
            </p:cNvPr>
            <p:cNvSpPr/>
            <p:nvPr userDrawn="1"/>
          </p:nvSpPr>
          <p:spPr>
            <a:xfrm>
              <a:off x="8997809" y="1182624"/>
              <a:ext cx="666143" cy="414528"/>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14" name="Rectangle 13">
              <a:extLst>
                <a:ext uri="{FF2B5EF4-FFF2-40B4-BE49-F238E27FC236}">
                  <a16:creationId xmlns:a16="http://schemas.microsoft.com/office/drawing/2014/main" id="{67C964AA-930A-20A3-2703-ED7FC3225F09}"/>
                </a:ext>
              </a:extLst>
            </p:cNvPr>
            <p:cNvSpPr/>
            <p:nvPr userDrawn="1"/>
          </p:nvSpPr>
          <p:spPr>
            <a:xfrm>
              <a:off x="9922060" y="1182624"/>
              <a:ext cx="666143" cy="414528"/>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sp>
          <p:nvSpPr>
            <p:cNvPr id="15" name="Rectangle 14">
              <a:extLst>
                <a:ext uri="{FF2B5EF4-FFF2-40B4-BE49-F238E27FC236}">
                  <a16:creationId xmlns:a16="http://schemas.microsoft.com/office/drawing/2014/main" id="{E617CEFA-7E90-FC1C-1623-2D1986368C06}"/>
                </a:ext>
              </a:extLst>
            </p:cNvPr>
            <p:cNvSpPr/>
            <p:nvPr userDrawn="1"/>
          </p:nvSpPr>
          <p:spPr>
            <a:xfrm>
              <a:off x="10846312" y="1182624"/>
              <a:ext cx="666143" cy="414528"/>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a:p>
          </p:txBody>
        </p:sp>
      </p:grpSp>
      <p:sp>
        <p:nvSpPr>
          <p:cNvPr id="17" name="TextBox 16">
            <a:extLst>
              <a:ext uri="{FF2B5EF4-FFF2-40B4-BE49-F238E27FC236}">
                <a16:creationId xmlns:a16="http://schemas.microsoft.com/office/drawing/2014/main" id="{39F6DCF2-4D93-1F68-01F0-8CE14640779C}"/>
              </a:ext>
            </a:extLst>
          </p:cNvPr>
          <p:cNvSpPr txBox="1"/>
          <p:nvPr userDrawn="1"/>
        </p:nvSpPr>
        <p:spPr>
          <a:xfrm>
            <a:off x="12561449" y="0"/>
            <a:ext cx="2214094" cy="2108269"/>
          </a:xfrm>
          <a:prstGeom prst="rect">
            <a:avLst/>
          </a:prstGeom>
          <a:noFill/>
        </p:spPr>
        <p:txBody>
          <a:bodyPr wrap="square">
            <a:spAutoFit/>
          </a:bodyPr>
          <a:lstStyle/>
          <a:p>
            <a:pPr marL="0" indent="0">
              <a:buFont typeface="Bahnschrift" panose="020B0604020202020204" pitchFamily="34" charset="0"/>
              <a:buNone/>
            </a:pPr>
            <a:r>
              <a:rPr lang="en-US" sz="1100"/>
              <a:t>Change log</a:t>
            </a:r>
          </a:p>
          <a:p>
            <a:pPr marL="0" indent="0">
              <a:buFont typeface="Arial" panose="020B0604020202020204" pitchFamily="34" charset="0"/>
              <a:buNone/>
            </a:pPr>
            <a:r>
              <a:rPr lang="en-US" sz="1000"/>
              <a:t>7.8.25 </a:t>
            </a:r>
          </a:p>
          <a:p>
            <a:pPr marL="171450" indent="-171450">
              <a:buFont typeface="Arial" panose="020B0604020202020204" pitchFamily="34" charset="0"/>
              <a:buChar char="•"/>
            </a:pPr>
            <a:r>
              <a:rPr lang="en-US" sz="1000"/>
              <a:t>reduced font size of simplified titles to 32 pt.</a:t>
            </a:r>
          </a:p>
          <a:p>
            <a:pPr marL="171450" indent="-171450">
              <a:buFont typeface="Arial" panose="020B0604020202020204" pitchFamily="34" charset="0"/>
              <a:buChar char="•"/>
            </a:pPr>
            <a:r>
              <a:rPr lang="en-US" sz="1000"/>
              <a:t>Added tablet layout</a:t>
            </a:r>
          </a:p>
          <a:p>
            <a:pPr marL="0" indent="0">
              <a:buFont typeface="Arial" panose="020B0604020202020204" pitchFamily="34" charset="0"/>
              <a:buNone/>
            </a:pPr>
            <a:r>
              <a:rPr lang="en-US" sz="1000"/>
              <a:t>7.9.25</a:t>
            </a:r>
          </a:p>
          <a:p>
            <a:pPr marL="171450" indent="-171450">
              <a:buFont typeface="Arial" panose="020B0604020202020204" pitchFamily="34" charset="0"/>
              <a:buChar char="•"/>
            </a:pPr>
            <a:r>
              <a:rPr lang="en-US" sz="1000"/>
              <a:t>Fixed line width instruction (no change to base template)</a:t>
            </a:r>
          </a:p>
          <a:p>
            <a:pPr marL="0" indent="0">
              <a:buFont typeface="Arial" panose="020B0604020202020204" pitchFamily="34" charset="0"/>
              <a:buNone/>
            </a:pPr>
            <a:r>
              <a:rPr lang="en-US" sz="1000"/>
              <a:t>7.10.25</a:t>
            </a:r>
          </a:p>
          <a:p>
            <a:pPr marL="171450" indent="-171450">
              <a:buFont typeface="Arial" panose="020B0604020202020204" pitchFamily="34" charset="0"/>
              <a:buChar char="•"/>
            </a:pPr>
            <a:r>
              <a:rPr lang="en-US" sz="1000"/>
              <a:t>Reversed order of first three chart colors in the example chart (no change to base template)</a:t>
            </a:r>
          </a:p>
        </p:txBody>
      </p:sp>
    </p:spTree>
    <p:extLst>
      <p:ext uri="{BB962C8B-B14F-4D97-AF65-F5344CB8AC3E}">
        <p14:creationId xmlns:p14="http://schemas.microsoft.com/office/powerpoint/2010/main" val="406912451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vl1pPr>
          </a:lstStyle>
          <a:p>
            <a:r>
              <a:rPr lang="en-US"/>
              <a:t>Click to edit Master title style</a:t>
            </a:r>
            <a:endParaRPr/>
          </a:p>
        </p:txBody>
      </p:sp>
      <p:sp>
        <p:nvSpPr>
          <p:cNvPr id="3" name="Vertical Text Placeholder 2"/>
          <p:cNvSpPr>
            <a:spLocks noGrp="1"/>
          </p:cNvSpPr>
          <p:nvPr>
            <p:ph type="body" orient="vert" idx="1" hasCustomPrompt="1"/>
          </p:nvPr>
        </p:nvSpPr>
        <p:spPr/>
        <p:txBody>
          <a:bodyPr vert="eaVert"/>
          <a:lstStyle>
            <a:lvl1pPr>
              <a:defRPr b="0" i="0"/>
            </a:lvl1pPr>
            <a:lvl2pPr>
              <a:defRPr b="0" i="0"/>
            </a:lvl2pPr>
            <a:lvl3pPr>
              <a:defRPr b="0" i="0"/>
            </a:lvl3pPr>
            <a:lvl4pPr>
              <a:defRPr b="0" i="0"/>
            </a:lvl4pPr>
            <a:lvl5pPr>
              <a:defRPr b="0" i="0"/>
            </a:lvl5pPr>
          </a:lstStyle>
          <a:p>
            <a:pPr lvl="0"/>
            <a:r>
              <a:t>Click to add text</a:t>
            </a:r>
          </a:p>
          <a:p>
            <a:pPr lvl="1"/>
            <a:r>
              <a:t>Second level</a:t>
            </a:r>
          </a:p>
          <a:p>
            <a:pPr lvl="2"/>
            <a:r>
              <a:t>Third level</a:t>
            </a:r>
          </a:p>
          <a:p>
            <a:pPr lvl="3"/>
            <a:r>
              <a:t>Fourth level</a:t>
            </a:r>
          </a:p>
          <a:p>
            <a:pPr lvl="4"/>
            <a:r>
              <a:t>Fifth level</a:t>
            </a:r>
          </a:p>
        </p:txBody>
      </p:sp>
    </p:spTree>
    <p:extLst>
      <p:ext uri="{BB962C8B-B14F-4D97-AF65-F5344CB8AC3E}">
        <p14:creationId xmlns:p14="http://schemas.microsoft.com/office/powerpoint/2010/main" val="310182786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lvl1pPr>
              <a:defRPr b="0" i="0"/>
            </a:lvl1pPr>
          </a:lstStyle>
          <a:p>
            <a:r>
              <a:rPr lang="en-US"/>
              <a:t>Click to edit Master title style</a:t>
            </a:r>
            <a:endParaRPr/>
          </a:p>
        </p:txBody>
      </p:sp>
      <p:sp>
        <p:nvSpPr>
          <p:cNvPr id="3" name="Vertical Text Placeholder 2"/>
          <p:cNvSpPr>
            <a:spLocks noGrp="1"/>
          </p:cNvSpPr>
          <p:nvPr>
            <p:ph type="body" orient="vert" idx="1" hasCustomPrompt="1"/>
          </p:nvPr>
        </p:nvSpPr>
        <p:spPr>
          <a:xfrm>
            <a:off x="838201" y="365125"/>
            <a:ext cx="7734300" cy="5811838"/>
          </a:xfrm>
        </p:spPr>
        <p:txBody>
          <a:bodyPr vert="eaVert"/>
          <a:lstStyle>
            <a:lvl1pPr>
              <a:defRPr b="0" i="0"/>
            </a:lvl1pPr>
            <a:lvl2pPr>
              <a:defRPr b="0" i="0"/>
            </a:lvl2pPr>
            <a:lvl3pPr>
              <a:defRPr b="0" i="0"/>
            </a:lvl3pPr>
            <a:lvl4pPr>
              <a:defRPr b="0" i="0"/>
            </a:lvl4pPr>
            <a:lvl5pPr>
              <a:defRPr b="0" i="0"/>
            </a:lvl5pPr>
          </a:lstStyle>
          <a:p>
            <a:pPr lvl="0"/>
            <a:r>
              <a:t>Click to add text</a:t>
            </a:r>
          </a:p>
          <a:p>
            <a:pPr lvl="1"/>
            <a:r>
              <a:t>Second level</a:t>
            </a:r>
          </a:p>
          <a:p>
            <a:pPr lvl="2"/>
            <a:r>
              <a:t>Third level</a:t>
            </a:r>
          </a:p>
          <a:p>
            <a:pPr lvl="3"/>
            <a:r>
              <a:t>Fourth level</a:t>
            </a:r>
          </a:p>
          <a:p>
            <a:pPr lvl="4"/>
            <a:r>
              <a:t>Fifth level</a:t>
            </a:r>
          </a:p>
        </p:txBody>
      </p:sp>
    </p:spTree>
    <p:extLst>
      <p:ext uri="{BB962C8B-B14F-4D97-AF65-F5344CB8AC3E}">
        <p14:creationId xmlns:p14="http://schemas.microsoft.com/office/powerpoint/2010/main" val="638638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theme" Target="../theme/theme2.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39" Type="http://schemas.openxmlformats.org/officeDocument/2006/relationships/slideLayout" Target="../slideLayouts/slideLayout76.xml"/><Relationship Id="rId21" Type="http://schemas.openxmlformats.org/officeDocument/2006/relationships/slideLayout" Target="../slideLayouts/slideLayout58.xml"/><Relationship Id="rId34" Type="http://schemas.openxmlformats.org/officeDocument/2006/relationships/slideLayout" Target="../slideLayouts/slideLayout71.xml"/><Relationship Id="rId42" Type="http://schemas.openxmlformats.org/officeDocument/2006/relationships/slideLayout" Target="../slideLayouts/slideLayout79.xml"/><Relationship Id="rId47" Type="http://schemas.openxmlformats.org/officeDocument/2006/relationships/slideLayout" Target="../slideLayouts/slideLayout84.xml"/><Relationship Id="rId50" Type="http://schemas.openxmlformats.org/officeDocument/2006/relationships/slideLayout" Target="../slideLayouts/slideLayout87.xml"/><Relationship Id="rId55" Type="http://schemas.openxmlformats.org/officeDocument/2006/relationships/slideLayout" Target="../slideLayouts/slideLayout92.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9" Type="http://schemas.openxmlformats.org/officeDocument/2006/relationships/slideLayout" Target="../slideLayouts/slideLayout66.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32" Type="http://schemas.openxmlformats.org/officeDocument/2006/relationships/slideLayout" Target="../slideLayouts/slideLayout69.xml"/><Relationship Id="rId37" Type="http://schemas.openxmlformats.org/officeDocument/2006/relationships/slideLayout" Target="../slideLayouts/slideLayout74.xml"/><Relationship Id="rId40" Type="http://schemas.openxmlformats.org/officeDocument/2006/relationships/slideLayout" Target="../slideLayouts/slideLayout77.xml"/><Relationship Id="rId45" Type="http://schemas.openxmlformats.org/officeDocument/2006/relationships/slideLayout" Target="../slideLayouts/slideLayout82.xml"/><Relationship Id="rId53" Type="http://schemas.openxmlformats.org/officeDocument/2006/relationships/slideLayout" Target="../slideLayouts/slideLayout90.xml"/><Relationship Id="rId58" Type="http://schemas.openxmlformats.org/officeDocument/2006/relationships/slideLayout" Target="../slideLayouts/slideLayout95.xml"/><Relationship Id="rId5" Type="http://schemas.openxmlformats.org/officeDocument/2006/relationships/slideLayout" Target="../slideLayouts/slideLayout42.xml"/><Relationship Id="rId61" Type="http://schemas.openxmlformats.org/officeDocument/2006/relationships/image" Target="../media/image7.svg"/><Relationship Id="rId19" Type="http://schemas.openxmlformats.org/officeDocument/2006/relationships/slideLayout" Target="../slideLayouts/slideLayout5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slideLayout" Target="../slideLayouts/slideLayout64.xml"/><Relationship Id="rId30" Type="http://schemas.openxmlformats.org/officeDocument/2006/relationships/slideLayout" Target="../slideLayouts/slideLayout67.xml"/><Relationship Id="rId35" Type="http://schemas.openxmlformats.org/officeDocument/2006/relationships/slideLayout" Target="../slideLayouts/slideLayout72.xml"/><Relationship Id="rId43" Type="http://schemas.openxmlformats.org/officeDocument/2006/relationships/slideLayout" Target="../slideLayouts/slideLayout80.xml"/><Relationship Id="rId48" Type="http://schemas.openxmlformats.org/officeDocument/2006/relationships/slideLayout" Target="../slideLayouts/slideLayout85.xml"/><Relationship Id="rId56" Type="http://schemas.openxmlformats.org/officeDocument/2006/relationships/slideLayout" Target="../slideLayouts/slideLayout93.xml"/><Relationship Id="rId8" Type="http://schemas.openxmlformats.org/officeDocument/2006/relationships/slideLayout" Target="../slideLayouts/slideLayout45.xml"/><Relationship Id="rId51" Type="http://schemas.openxmlformats.org/officeDocument/2006/relationships/slideLayout" Target="../slideLayouts/slideLayout88.xml"/><Relationship Id="rId3" Type="http://schemas.openxmlformats.org/officeDocument/2006/relationships/slideLayout" Target="../slideLayouts/slideLayout40.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33" Type="http://schemas.openxmlformats.org/officeDocument/2006/relationships/slideLayout" Target="../slideLayouts/slideLayout70.xml"/><Relationship Id="rId38" Type="http://schemas.openxmlformats.org/officeDocument/2006/relationships/slideLayout" Target="../slideLayouts/slideLayout75.xml"/><Relationship Id="rId46" Type="http://schemas.openxmlformats.org/officeDocument/2006/relationships/slideLayout" Target="../slideLayouts/slideLayout83.xml"/><Relationship Id="rId59" Type="http://schemas.openxmlformats.org/officeDocument/2006/relationships/slideLayout" Target="../slideLayouts/slideLayout96.xml"/><Relationship Id="rId20" Type="http://schemas.openxmlformats.org/officeDocument/2006/relationships/slideLayout" Target="../slideLayouts/slideLayout57.xml"/><Relationship Id="rId41" Type="http://schemas.openxmlformats.org/officeDocument/2006/relationships/slideLayout" Target="../slideLayouts/slideLayout78.xml"/><Relationship Id="rId54" Type="http://schemas.openxmlformats.org/officeDocument/2006/relationships/slideLayout" Target="../slideLayouts/slideLayout91.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slideLayout" Target="../slideLayouts/slideLayout65.xml"/><Relationship Id="rId36" Type="http://schemas.openxmlformats.org/officeDocument/2006/relationships/slideLayout" Target="../slideLayouts/slideLayout73.xml"/><Relationship Id="rId49" Type="http://schemas.openxmlformats.org/officeDocument/2006/relationships/slideLayout" Target="../slideLayouts/slideLayout86.xml"/><Relationship Id="rId57" Type="http://schemas.openxmlformats.org/officeDocument/2006/relationships/slideLayout" Target="../slideLayouts/slideLayout94.xml"/><Relationship Id="rId10" Type="http://schemas.openxmlformats.org/officeDocument/2006/relationships/slideLayout" Target="../slideLayouts/slideLayout47.xml"/><Relationship Id="rId31" Type="http://schemas.openxmlformats.org/officeDocument/2006/relationships/slideLayout" Target="../slideLayouts/slideLayout68.xml"/><Relationship Id="rId44" Type="http://schemas.openxmlformats.org/officeDocument/2006/relationships/slideLayout" Target="../slideLayouts/slideLayout81.xml"/><Relationship Id="rId52" Type="http://schemas.openxmlformats.org/officeDocument/2006/relationships/slideLayout" Target="../slideLayouts/slideLayout89.xml"/><Relationship Id="rId60" Type="http://schemas.openxmlformats.org/officeDocument/2006/relationships/theme" Target="../theme/theme3.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3402" y="457200"/>
            <a:ext cx="11125198" cy="766364"/>
          </a:xfrm>
          <a:prstGeom prst="rect">
            <a:avLst/>
          </a:prstGeom>
        </p:spPr>
        <p:txBody>
          <a:bodyPr vert="horz" wrap="square" lIns="0" tIns="45720" rIns="91440" bIns="274320" rtlCol="0" anchor="t">
            <a:spAutoFit/>
          </a:bodyPr>
          <a:lstStyle/>
          <a:p>
            <a:r>
              <a:rPr lang="en-US"/>
              <a:t>Click to edit Master title style</a:t>
            </a:r>
            <a:endParaRPr/>
          </a:p>
        </p:txBody>
      </p:sp>
      <p:sp>
        <p:nvSpPr>
          <p:cNvPr id="3" name="Text Placeholder 2"/>
          <p:cNvSpPr>
            <a:spLocks noGrp="1"/>
          </p:cNvSpPr>
          <p:nvPr>
            <p:ph type="body" idx="1"/>
          </p:nvPr>
        </p:nvSpPr>
        <p:spPr>
          <a:xfrm>
            <a:off x="533400" y="1223565"/>
            <a:ext cx="11125198" cy="5101036"/>
          </a:xfrm>
          <a:prstGeom prst="rect">
            <a:avLst/>
          </a:prstGeom>
        </p:spPr>
        <p:txBody>
          <a:bodyPr vert="horz" lIns="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Box 4">
            <a:extLst>
              <a:ext uri="{FF2B5EF4-FFF2-40B4-BE49-F238E27FC236}">
                <a16:creationId xmlns:a16="http://schemas.microsoft.com/office/drawing/2014/main" id="{CFBB1F5B-9BCD-4127-1376-1DC3AAAC4F45}"/>
              </a:ext>
            </a:extLst>
          </p:cNvPr>
          <p:cNvSpPr txBox="1"/>
          <p:nvPr>
            <p:extLst>
              <p:ext uri="{1162E1C5-73C7-4A58-AE30-91384D911F3F}">
                <p184:classification xmlns:p184="http://schemas.microsoft.com/office/powerpoint/2018/4/main" val="ftr"/>
              </p:ext>
            </p:extLst>
          </p:nvPr>
        </p:nvSpPr>
        <p:spPr>
          <a:xfrm>
            <a:off x="5618163" y="6642100"/>
            <a:ext cx="984250" cy="152400"/>
          </a:xfrm>
          <a:prstGeom prst="rect">
            <a:avLst/>
          </a:prstGeom>
        </p:spPr>
        <p:txBody>
          <a:bodyPr horzOverflow="overflow" lIns="0" tIns="0" rIns="0" bIns="0">
            <a:spAutoFit/>
          </a:bodyPr>
          <a:lstStyle/>
          <a:p>
            <a:pPr algn="l"/>
            <a:endParaRPr/>
          </a:p>
        </p:txBody>
      </p:sp>
    </p:spTree>
    <p:extLst>
      <p:ext uri="{BB962C8B-B14F-4D97-AF65-F5344CB8AC3E}">
        <p14:creationId xmlns:p14="http://schemas.microsoft.com/office/powerpoint/2010/main" val="4042038641"/>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 id="2147483718" r:id="rId18"/>
    <p:sldLayoutId id="2147483719" r:id="rId19"/>
    <p:sldLayoutId id="2147483720" r:id="rId20"/>
  </p:sldLayoutIdLst>
  <p:hf sldNum="0" hdr="0" ftr="0" dt="0"/>
  <p:txStyles>
    <p:titleStyle>
      <a:lvl1pPr algn="l" defTabSz="914400" rtl="0" eaLnBrk="1" latinLnBrk="0" hangingPunct="1">
        <a:lnSpc>
          <a:spcPct val="90000"/>
        </a:lnSpc>
        <a:spcBef>
          <a:spcPct val="0"/>
        </a:spcBef>
        <a:buNone/>
        <a:defRPr sz="3200" b="0" i="0" kern="1200" spc="-15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100000"/>
        </a:lnSpc>
        <a:spcBef>
          <a:spcPts val="1800"/>
        </a:spcBef>
        <a:buClr>
          <a:srgbClr val="000000"/>
        </a:buClr>
        <a:buSzPct val="80000"/>
        <a:buFont typeface="Wingdings" panose="05000000000000000000" pitchFamily="2" charset="2"/>
        <a:buChar char=""/>
        <a:defRPr sz="2000" b="0" i="0" kern="1200" spc="-50" baseline="0">
          <a:solidFill>
            <a:schemeClr val="tx1"/>
          </a:solidFill>
          <a:latin typeface="Arial" panose="020B0604020202020204" pitchFamily="34" charset="0"/>
          <a:ea typeface="+mn-ea"/>
          <a:cs typeface="+mn-cs"/>
        </a:defRPr>
      </a:lvl1pPr>
      <a:lvl2pPr marL="457200" indent="-228600" algn="l" defTabSz="914400" rtl="0" eaLnBrk="1" latinLnBrk="0" hangingPunct="1">
        <a:lnSpc>
          <a:spcPct val="100000"/>
        </a:lnSpc>
        <a:spcBef>
          <a:spcPts val="1200"/>
        </a:spcBef>
        <a:buClr>
          <a:srgbClr val="000000"/>
        </a:buClr>
        <a:buSzPct val="80000"/>
        <a:buFont typeface="Wingdings" panose="05000000000000000000" pitchFamily="2" charset="2"/>
        <a:buChar char=""/>
        <a:tabLst/>
        <a:defRPr sz="2000" b="0" i="0" kern="1200" spc="-50" baseline="0">
          <a:solidFill>
            <a:schemeClr val="tx1"/>
          </a:solidFill>
          <a:latin typeface="Arial" panose="020B0604020202020204" pitchFamily="34" charset="0"/>
          <a:ea typeface="+mn-ea"/>
          <a:cs typeface="+mn-cs"/>
        </a:defRPr>
      </a:lvl2pPr>
      <a:lvl3pPr marL="685800" indent="-228600" algn="l" defTabSz="914400" rtl="0" eaLnBrk="1" latinLnBrk="0" hangingPunct="1">
        <a:lnSpc>
          <a:spcPct val="100000"/>
        </a:lnSpc>
        <a:spcBef>
          <a:spcPts val="800"/>
        </a:spcBef>
        <a:buClr>
          <a:srgbClr val="000000"/>
        </a:buClr>
        <a:buSzPct val="80000"/>
        <a:buFont typeface="Wingdings" panose="05000000000000000000" pitchFamily="2" charset="2"/>
        <a:buChar char=""/>
        <a:defRPr sz="2000" b="0" i="0" kern="1200" spc="-50" baseline="0">
          <a:solidFill>
            <a:schemeClr val="tx1"/>
          </a:solidFill>
          <a:latin typeface="Arial" panose="020B0604020202020204" pitchFamily="34" charset="0"/>
          <a:ea typeface="+mn-ea"/>
          <a:cs typeface="+mn-cs"/>
        </a:defRPr>
      </a:lvl3pPr>
      <a:lvl4pPr marL="914400" indent="-228600" algn="l" defTabSz="914400" rtl="0" eaLnBrk="1" latinLnBrk="0" hangingPunct="1">
        <a:lnSpc>
          <a:spcPct val="100000"/>
        </a:lnSpc>
        <a:spcBef>
          <a:spcPts val="500"/>
        </a:spcBef>
        <a:buClr>
          <a:srgbClr val="000000"/>
        </a:buClr>
        <a:buSzPct val="80000"/>
        <a:buFont typeface="Wingdings" panose="05000000000000000000" pitchFamily="2" charset="2"/>
        <a:buChar char=""/>
        <a:defRPr sz="2000" b="0" i="0" kern="1200" spc="-50" baseline="0">
          <a:solidFill>
            <a:schemeClr val="tx1"/>
          </a:solidFill>
          <a:latin typeface="Arial" panose="020B0604020202020204" pitchFamily="34" charset="0"/>
          <a:ea typeface="+mn-ea"/>
          <a:cs typeface="+mn-cs"/>
        </a:defRPr>
      </a:lvl4pPr>
      <a:lvl5pPr marL="1508760" indent="-228600" algn="l" defTabSz="914400" rtl="0" eaLnBrk="1" latinLnBrk="0" hangingPunct="1">
        <a:lnSpc>
          <a:spcPct val="100000"/>
        </a:lnSpc>
        <a:spcBef>
          <a:spcPts val="500"/>
        </a:spcBef>
        <a:buClr>
          <a:srgbClr val="000000"/>
        </a:buClr>
        <a:buFont typeface="Bahnschrift" panose="020B0604020202020204" pitchFamily="34" charset="0"/>
        <a:buChar char="•"/>
        <a:defRPr sz="2000" b="0" i="0" kern="1200" spc="-50" baseline="0">
          <a:solidFill>
            <a:schemeClr val="tx1"/>
          </a:solidFill>
          <a:latin typeface="+mn-lt"/>
          <a:ea typeface="+mn-ea"/>
          <a:cs typeface="+mn-cs"/>
        </a:defRPr>
      </a:lvl5pPr>
      <a:lvl6pPr marL="1828800" indent="-228600" algn="l" defTabSz="914400" rtl="0" eaLnBrk="1" latinLnBrk="0" hangingPunct="1">
        <a:lnSpc>
          <a:spcPct val="100000"/>
        </a:lnSpc>
        <a:spcBef>
          <a:spcPts val="500"/>
        </a:spcBef>
        <a:buClr>
          <a:srgbClr val="000000"/>
        </a:buClr>
        <a:buFont typeface="Bahnschrift" panose="020B0604020202020204" pitchFamily="34" charset="0"/>
        <a:buChar char="•"/>
        <a:defRPr sz="1400" b="0" i="0" kern="1200">
          <a:solidFill>
            <a:schemeClr val="tx1"/>
          </a:solidFill>
          <a:latin typeface="+mn-lt"/>
          <a:ea typeface="+mn-ea"/>
          <a:cs typeface="+mn-cs"/>
        </a:defRPr>
      </a:lvl6pPr>
      <a:lvl7pPr marL="2148840" indent="-228600" algn="l" defTabSz="914400" rtl="0" eaLnBrk="1" latinLnBrk="0" hangingPunct="1">
        <a:lnSpc>
          <a:spcPct val="100000"/>
        </a:lnSpc>
        <a:spcBef>
          <a:spcPts val="500"/>
        </a:spcBef>
        <a:buClr>
          <a:srgbClr val="000000"/>
        </a:buClr>
        <a:buFont typeface="Bahnschrift" panose="020B0604020202020204" pitchFamily="34" charset="0"/>
        <a:buChar char="•"/>
        <a:defRPr sz="1400" b="0" i="0" kern="1200">
          <a:solidFill>
            <a:schemeClr val="tx1"/>
          </a:solidFill>
          <a:latin typeface="+mn-lt"/>
          <a:ea typeface="+mn-ea"/>
          <a:cs typeface="+mn-cs"/>
        </a:defRPr>
      </a:lvl7pPr>
      <a:lvl8pPr marL="2468880" indent="-228600" algn="l" defTabSz="914400" rtl="0" eaLnBrk="1" latinLnBrk="0" hangingPunct="1">
        <a:lnSpc>
          <a:spcPct val="100000"/>
        </a:lnSpc>
        <a:spcBef>
          <a:spcPts val="500"/>
        </a:spcBef>
        <a:buClr>
          <a:srgbClr val="000000"/>
        </a:buClr>
        <a:buFont typeface="Bahnschrift" panose="020B0604020202020204" pitchFamily="34" charset="0"/>
        <a:buChar char="•"/>
        <a:defRPr sz="1400" b="0" i="0" kern="1200">
          <a:solidFill>
            <a:schemeClr val="tx1"/>
          </a:solidFill>
          <a:latin typeface="+mn-lt"/>
          <a:ea typeface="+mn-ea"/>
          <a:cs typeface="+mn-cs"/>
        </a:defRPr>
      </a:lvl8pPr>
      <a:lvl9pPr marL="2788920" indent="-228600" algn="l" defTabSz="914400" rtl="0" eaLnBrk="1" latinLnBrk="0" hangingPunct="1">
        <a:lnSpc>
          <a:spcPct val="100000"/>
        </a:lnSpc>
        <a:spcBef>
          <a:spcPts val="500"/>
        </a:spcBef>
        <a:buClr>
          <a:srgbClr val="000000"/>
        </a:buClr>
        <a:buFont typeface="Bahnschrift" panose="020B0604020202020204" pitchFamily="34" charset="0"/>
        <a:buChar char="•"/>
        <a:defRPr sz="1400" b="0" i="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9/3/2026</a:t>
            </a:fld>
            <a:endParaRPr lang="en-US"/>
          </a:p>
        </p:txBody>
      </p:sp>
      <p:sp>
        <p:nvSpPr>
          <p:cNvPr id="6" name="TextBox 5">
            <a:extLst>
              <a:ext uri="{FF2B5EF4-FFF2-40B4-BE49-F238E27FC236}">
                <a16:creationId xmlns:a16="http://schemas.microsoft.com/office/drawing/2014/main" id="{C58E2A74-274B-3E6C-D9E6-BAB026C87261}"/>
              </a:ext>
            </a:extLst>
          </p:cNvPr>
          <p:cNvSpPr txBox="1"/>
          <p:nvPr>
            <p:extLst>
              <p:ext uri="{1162E1C5-73C7-4A58-AE30-91384D911F3F}">
                <p184:classification xmlns:p184="http://schemas.microsoft.com/office/powerpoint/2018/4/main" val="ftr"/>
              </p:ext>
            </p:extLst>
          </p:nvPr>
        </p:nvSpPr>
        <p:spPr>
          <a:xfrm>
            <a:off x="5618163" y="6642100"/>
            <a:ext cx="984250" cy="152400"/>
          </a:xfrm>
          <a:prstGeom prst="rect">
            <a:avLst/>
          </a:prstGeom>
        </p:spPr>
        <p:txBody>
          <a:bodyPr horzOverflow="overflow" lIns="0" tIns="0" rIns="0" bIns="0">
            <a:spAutoFit/>
          </a:bodyPr>
          <a:lstStyle/>
          <a:p>
            <a:pPr algn="l"/>
            <a:endParaRPr/>
          </a:p>
        </p:txBody>
      </p:sp>
    </p:spTree>
    <p:extLst>
      <p:ext uri="{BB962C8B-B14F-4D97-AF65-F5344CB8AC3E}">
        <p14:creationId xmlns:p14="http://schemas.microsoft.com/office/powerpoint/2010/main" val="2965478911"/>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3402" y="457200"/>
            <a:ext cx="11125198" cy="766364"/>
          </a:xfrm>
          <a:prstGeom prst="rect">
            <a:avLst/>
          </a:prstGeom>
        </p:spPr>
        <p:txBody>
          <a:bodyPr vert="horz" wrap="square" lIns="0" tIns="45720" rIns="91440" bIns="274320" rtlCol="0" anchor="t">
            <a:spAutoFit/>
          </a:bodyPr>
          <a:lstStyle/>
          <a:p>
            <a:r>
              <a:rPr lang="en-US"/>
              <a:t>Click to edit Master title style</a:t>
            </a:r>
            <a:endParaRPr/>
          </a:p>
        </p:txBody>
      </p:sp>
      <p:sp>
        <p:nvSpPr>
          <p:cNvPr id="3" name="Text Placeholder 2"/>
          <p:cNvSpPr>
            <a:spLocks noGrp="1"/>
          </p:cNvSpPr>
          <p:nvPr>
            <p:ph type="body" idx="1"/>
          </p:nvPr>
        </p:nvSpPr>
        <p:spPr>
          <a:xfrm>
            <a:off x="533400" y="1223565"/>
            <a:ext cx="11125198" cy="5101036"/>
          </a:xfrm>
          <a:prstGeom prst="rect">
            <a:avLst/>
          </a:prstGeom>
        </p:spPr>
        <p:txBody>
          <a:bodyPr vert="horz" lIns="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0" name="TextBox 9">
            <a:extLst>
              <a:ext uri="{FF2B5EF4-FFF2-40B4-BE49-F238E27FC236}">
                <a16:creationId xmlns:a16="http://schemas.microsoft.com/office/drawing/2014/main" id="{76194EB1-DD59-4FB2-B35C-6508F8326C51}"/>
              </a:ext>
            </a:extLst>
          </p:cNvPr>
          <p:cNvSpPr txBox="1"/>
          <p:nvPr/>
        </p:nvSpPr>
        <p:spPr>
          <a:xfrm>
            <a:off x="533400" y="6623051"/>
            <a:ext cx="164304" cy="107722"/>
          </a:xfrm>
          <a:prstGeom prst="rect">
            <a:avLst/>
          </a:prstGeom>
        </p:spPr>
        <p:txBody>
          <a:bodyPr vert="horz" wrap="square" lIns="0" tIns="0" rIns="0" bIns="0" rtlCol="0" anchor="ctr">
            <a:spAutoFit/>
          </a:bodyPr>
          <a:lstStyle>
            <a:defPPr>
              <a:defRPr/>
            </a:defPPr>
            <a:lvl1pPr algn="r">
              <a:defRPr sz="800" b="0" i="0">
                <a:solidFill>
                  <a:srgbClr val="666666"/>
                </a:solidFill>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C10879B5-1C20-42A6-AC6E-8383EEB12890}" type="slidenum">
              <a:rPr lang="en-US" sz="700" smtClean="0">
                <a:solidFill>
                  <a:schemeClr val="tx1">
                    <a:alpha val="60000"/>
                  </a:schemeClr>
                </a:solidFill>
              </a:rPr>
              <a:pPr marL="0" marR="0" lvl="0" indent="0" algn="l" defTabSz="457200" rtl="0" eaLnBrk="1" fontAlgn="auto" latinLnBrk="0" hangingPunct="1">
                <a:lnSpc>
                  <a:spcPct val="100000"/>
                </a:lnSpc>
                <a:spcBef>
                  <a:spcPts val="0"/>
                </a:spcBef>
                <a:spcAft>
                  <a:spcPts val="0"/>
                </a:spcAft>
                <a:buClrTx/>
                <a:buSzTx/>
                <a:buFontTx/>
                <a:buNone/>
                <a:tabLst/>
                <a:defRPr/>
              </a:pPr>
              <a:t>‹#›</a:t>
            </a:fld>
            <a:endParaRPr lang="en-US" sz="700">
              <a:solidFill>
                <a:schemeClr val="tx1">
                  <a:alpha val="60000"/>
                </a:schemeClr>
              </a:solidFill>
            </a:endParaRPr>
          </a:p>
        </p:txBody>
      </p:sp>
      <p:sp>
        <p:nvSpPr>
          <p:cNvPr id="5" name="TextBox 4">
            <a:extLst>
              <a:ext uri="{FF2B5EF4-FFF2-40B4-BE49-F238E27FC236}">
                <a16:creationId xmlns:a16="http://schemas.microsoft.com/office/drawing/2014/main" id="{5AC65BD8-B3C3-FCD3-A734-958E279C2907}"/>
              </a:ext>
            </a:extLst>
          </p:cNvPr>
          <p:cNvSpPr txBox="1"/>
          <p:nvPr>
            <p:extLst>
              <p:ext uri="{1162E1C5-73C7-4A58-AE30-91384D911F3F}">
                <p184:classification xmlns:p184="http://schemas.microsoft.com/office/powerpoint/2018/4/main" val="ftr"/>
              </p:ext>
            </p:extLst>
          </p:nvPr>
        </p:nvSpPr>
        <p:spPr>
          <a:xfrm>
            <a:off x="2152650" y="6623051"/>
            <a:ext cx="984250" cy="107722"/>
          </a:xfrm>
          <a:prstGeom prst="rect">
            <a:avLst/>
          </a:prstGeom>
        </p:spPr>
        <p:txBody>
          <a:bodyPr horzOverflow="overflow" lIns="0" tIns="0" rIns="0" bIns="0">
            <a:spAutoFit/>
          </a:bodyPr>
          <a:lstStyle/>
          <a:p>
            <a:pPr algn="l"/>
            <a:r>
              <a:rPr lang="en-US" sz="700">
                <a:solidFill>
                  <a:schemeClr val="tx1">
                    <a:alpha val="60000"/>
                  </a:schemeClr>
                </a:solidFill>
                <a:latin typeface="+mj-lt"/>
                <a:cs typeface="Calibri" panose="020F0502020204030204" pitchFamily="34" charset="0"/>
              </a:rPr>
              <a:t>Fiserv Confidential</a:t>
            </a:r>
          </a:p>
        </p:txBody>
      </p:sp>
      <p:sp>
        <p:nvSpPr>
          <p:cNvPr id="6" name="TextBox 26">
            <a:extLst>
              <a:ext uri="{FF2B5EF4-FFF2-40B4-BE49-F238E27FC236}">
                <a16:creationId xmlns:a16="http://schemas.microsoft.com/office/drawing/2014/main" id="{37904712-28BD-FCEC-75FB-3B3F39F52667}"/>
              </a:ext>
            </a:extLst>
          </p:cNvPr>
          <p:cNvSpPr txBox="1">
            <a:spLocks noChangeArrowheads="1"/>
          </p:cNvSpPr>
          <p:nvPr userDrawn="1"/>
        </p:nvSpPr>
        <p:spPr bwMode="auto">
          <a:xfrm>
            <a:off x="697704" y="6623051"/>
            <a:ext cx="1454946" cy="10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a:defRPr>
                <a:solidFill>
                  <a:schemeClr val="tx1"/>
                </a:solidFill>
                <a:latin typeface="Bahnschrift" pitchFamily="34" charset="0"/>
              </a:defRPr>
            </a:lvl1pPr>
            <a:lvl2pPr marL="742950" indent="-285750">
              <a:defRPr>
                <a:solidFill>
                  <a:schemeClr val="tx1"/>
                </a:solidFill>
                <a:latin typeface="Bahnschrift" pitchFamily="34" charset="0"/>
              </a:defRPr>
            </a:lvl2pPr>
            <a:lvl3pPr marL="1143000" indent="-228600">
              <a:defRPr>
                <a:solidFill>
                  <a:schemeClr val="tx1"/>
                </a:solidFill>
                <a:latin typeface="Bahnschrift" pitchFamily="34" charset="0"/>
              </a:defRPr>
            </a:lvl3pPr>
            <a:lvl4pPr marL="1600200" indent="-228600">
              <a:defRPr>
                <a:solidFill>
                  <a:schemeClr val="tx1"/>
                </a:solidFill>
                <a:latin typeface="Bahnschrift" pitchFamily="34" charset="0"/>
              </a:defRPr>
            </a:lvl4pPr>
            <a:lvl5pPr marL="2057400" indent="-228600">
              <a:defRPr>
                <a:solidFill>
                  <a:schemeClr val="tx1"/>
                </a:solidFill>
                <a:latin typeface="Bahnschrift" pitchFamily="34" charset="0"/>
              </a:defRPr>
            </a:lvl5pPr>
            <a:lvl6pPr marL="2514600" indent="-228600" fontAlgn="base">
              <a:spcBef>
                <a:spcPct val="0"/>
              </a:spcBef>
              <a:spcAft>
                <a:spcPct val="0"/>
              </a:spcAft>
              <a:defRPr>
                <a:solidFill>
                  <a:schemeClr val="tx1"/>
                </a:solidFill>
                <a:latin typeface="Bahnschrift" pitchFamily="34" charset="0"/>
              </a:defRPr>
            </a:lvl6pPr>
            <a:lvl7pPr marL="2971800" indent="-228600" fontAlgn="base">
              <a:spcBef>
                <a:spcPct val="0"/>
              </a:spcBef>
              <a:spcAft>
                <a:spcPct val="0"/>
              </a:spcAft>
              <a:defRPr>
                <a:solidFill>
                  <a:schemeClr val="tx1"/>
                </a:solidFill>
                <a:latin typeface="Bahnschrift" pitchFamily="34" charset="0"/>
              </a:defRPr>
            </a:lvl7pPr>
            <a:lvl8pPr marL="3429000" indent="-228600" fontAlgn="base">
              <a:spcBef>
                <a:spcPct val="0"/>
              </a:spcBef>
              <a:spcAft>
                <a:spcPct val="0"/>
              </a:spcAft>
              <a:defRPr>
                <a:solidFill>
                  <a:schemeClr val="tx1"/>
                </a:solidFill>
                <a:latin typeface="Bahnschrift" pitchFamily="34" charset="0"/>
              </a:defRPr>
            </a:lvl8pPr>
            <a:lvl9pPr marL="3886200" indent="-228600" fontAlgn="base">
              <a:spcBef>
                <a:spcPct val="0"/>
              </a:spcBef>
              <a:spcAft>
                <a:spcPct val="0"/>
              </a:spcAft>
              <a:defRPr>
                <a:solidFill>
                  <a:schemeClr val="tx1"/>
                </a:solidFill>
                <a:latin typeface="Bahnschrift" pitchFamily="34" charset="0"/>
              </a:defRPr>
            </a:lvl9pPr>
          </a:lstStyle>
          <a:p>
            <a:pPr>
              <a:lnSpc>
                <a:spcPct val="100000"/>
              </a:lnSpc>
              <a:spcAft>
                <a:spcPct val="10000"/>
              </a:spcAft>
            </a:pPr>
            <a:r>
              <a:rPr sz="700" b="0" i="0">
                <a:solidFill>
                  <a:schemeClr val="tx1">
                    <a:alpha val="60000"/>
                  </a:schemeClr>
                </a:solidFill>
                <a:latin typeface="+mj-lt"/>
                <a:cs typeface="Bahnschrift" panose="020B0604020202020204" pitchFamily="34" charset="0"/>
              </a:rPr>
              <a:t>©</a:t>
            </a:r>
            <a:r>
              <a:rPr lang="en-IN" sz="700" b="0" i="0">
                <a:solidFill>
                  <a:schemeClr val="tx1">
                    <a:alpha val="60000"/>
                  </a:schemeClr>
                </a:solidFill>
                <a:latin typeface="+mj-lt"/>
                <a:cs typeface="Bahnschrift" panose="020B0604020202020204" pitchFamily="34" charset="0"/>
              </a:rPr>
              <a:t>2026 </a:t>
            </a:r>
            <a:r>
              <a:rPr sz="700" b="0" i="0">
                <a:solidFill>
                  <a:schemeClr val="tx1">
                    <a:alpha val="60000"/>
                  </a:schemeClr>
                </a:solidFill>
                <a:latin typeface="+mj-lt"/>
                <a:cs typeface="Bahnschrift" panose="020B0604020202020204" pitchFamily="34" charset="0"/>
              </a:rPr>
              <a:t>Fiserv, Inc. or its affiliates.</a:t>
            </a:r>
            <a:r>
              <a:rPr lang="en-US" sz="700" b="0" i="0">
                <a:solidFill>
                  <a:schemeClr val="tx1">
                    <a:alpha val="60000"/>
                  </a:schemeClr>
                </a:solidFill>
                <a:latin typeface="+mj-lt"/>
                <a:cs typeface="Bahnschrift" panose="020B0604020202020204" pitchFamily="34" charset="0"/>
              </a:rPr>
              <a:t>  |  </a:t>
            </a:r>
            <a:endParaRPr sz="700" b="0" i="0">
              <a:solidFill>
                <a:schemeClr val="tx1">
                  <a:alpha val="60000"/>
                </a:schemeClr>
              </a:solidFill>
              <a:latin typeface="+mj-lt"/>
              <a:cs typeface="Bahnschrift" panose="020B0604020202020204" pitchFamily="34" charset="0"/>
            </a:endParaRPr>
          </a:p>
        </p:txBody>
      </p:sp>
      <p:pic>
        <p:nvPicPr>
          <p:cNvPr id="7" name="Graphic 6">
            <a:extLst>
              <a:ext uri="{FF2B5EF4-FFF2-40B4-BE49-F238E27FC236}">
                <a16:creationId xmlns:a16="http://schemas.microsoft.com/office/drawing/2014/main" id="{9093E6AE-39B2-8184-AE75-57D565F8F894}"/>
              </a:ext>
            </a:extLst>
          </p:cNvPr>
          <p:cNvPicPr>
            <a:picLocks noChangeAspect="1"/>
          </p:cNvPicPr>
          <p:nvPr userDrawn="1"/>
        </p:nvPicPr>
        <p:blipFill>
          <a:blip>
            <a:extLst>
              <a:ext uri="{96DAC541-7B7A-43D3-8B79-37D633B846F1}">
                <asvg:svgBlip xmlns:asvg="http://schemas.microsoft.com/office/drawing/2016/SVG/main" r:embed="rId61"/>
              </a:ext>
            </a:extLst>
          </a:blip>
          <a:stretch>
            <a:fillRect/>
          </a:stretch>
        </p:blipFill>
        <p:spPr>
          <a:xfrm>
            <a:off x="9652958" y="6359105"/>
            <a:ext cx="2005640" cy="477353"/>
          </a:xfrm>
          <a:prstGeom prst="rect">
            <a:avLst/>
          </a:prstGeom>
        </p:spPr>
      </p:pic>
    </p:spTree>
    <p:extLst>
      <p:ext uri="{BB962C8B-B14F-4D97-AF65-F5344CB8AC3E}">
        <p14:creationId xmlns:p14="http://schemas.microsoft.com/office/powerpoint/2010/main" val="1216029558"/>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 id="2147483773" r:id="rId15"/>
    <p:sldLayoutId id="2147483774" r:id="rId16"/>
    <p:sldLayoutId id="2147483775" r:id="rId17"/>
    <p:sldLayoutId id="2147483776" r:id="rId18"/>
    <p:sldLayoutId id="2147483777" r:id="rId19"/>
    <p:sldLayoutId id="2147483778" r:id="rId20"/>
    <p:sldLayoutId id="2147483779" r:id="rId21"/>
    <p:sldLayoutId id="2147483780" r:id="rId22"/>
    <p:sldLayoutId id="2147483781" r:id="rId23"/>
    <p:sldLayoutId id="2147483782" r:id="rId24"/>
    <p:sldLayoutId id="2147483783" r:id="rId25"/>
    <p:sldLayoutId id="2147483784" r:id="rId26"/>
    <p:sldLayoutId id="2147483785" r:id="rId27"/>
    <p:sldLayoutId id="2147483786" r:id="rId28"/>
    <p:sldLayoutId id="2147483787" r:id="rId29"/>
    <p:sldLayoutId id="2147483788" r:id="rId30"/>
    <p:sldLayoutId id="2147483789" r:id="rId31"/>
    <p:sldLayoutId id="2147483790" r:id="rId32"/>
    <p:sldLayoutId id="2147483791" r:id="rId33"/>
    <p:sldLayoutId id="2147483792" r:id="rId34"/>
    <p:sldLayoutId id="2147483793" r:id="rId35"/>
    <p:sldLayoutId id="2147483794" r:id="rId36"/>
    <p:sldLayoutId id="2147483795" r:id="rId37"/>
    <p:sldLayoutId id="2147483796" r:id="rId38"/>
    <p:sldLayoutId id="2147483797" r:id="rId39"/>
    <p:sldLayoutId id="2147483798" r:id="rId40"/>
    <p:sldLayoutId id="2147483799" r:id="rId41"/>
    <p:sldLayoutId id="2147483800" r:id="rId42"/>
    <p:sldLayoutId id="2147483801" r:id="rId43"/>
    <p:sldLayoutId id="2147483802" r:id="rId44"/>
    <p:sldLayoutId id="2147483803" r:id="rId45"/>
    <p:sldLayoutId id="2147483804" r:id="rId46"/>
    <p:sldLayoutId id="2147483805" r:id="rId47"/>
    <p:sldLayoutId id="2147483806" r:id="rId48"/>
    <p:sldLayoutId id="2147483807" r:id="rId49"/>
    <p:sldLayoutId id="2147483808" r:id="rId50"/>
    <p:sldLayoutId id="2147483809" r:id="rId51"/>
    <p:sldLayoutId id="2147483810" r:id="rId52"/>
    <p:sldLayoutId id="2147483811" r:id="rId53"/>
    <p:sldLayoutId id="2147483812" r:id="rId54"/>
    <p:sldLayoutId id="2147483813" r:id="rId55"/>
    <p:sldLayoutId id="2147483814" r:id="rId56"/>
    <p:sldLayoutId id="2147483815" r:id="rId57"/>
    <p:sldLayoutId id="2147483816" r:id="rId58"/>
    <p:sldLayoutId id="2147483817" r:id="rId59"/>
  </p:sldLayoutIdLst>
  <p:hf sldNum="0" hdr="0" ftr="0" dt="0"/>
  <p:txStyles>
    <p:titleStyle>
      <a:lvl1pPr algn="l" defTabSz="914400" rtl="0" eaLnBrk="1" latinLnBrk="0" hangingPunct="1">
        <a:lnSpc>
          <a:spcPct val="90000"/>
        </a:lnSpc>
        <a:spcBef>
          <a:spcPct val="0"/>
        </a:spcBef>
        <a:buNone/>
        <a:defRPr sz="3200" b="0" i="0" kern="1200" spc="-150" baseline="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800"/>
        </a:spcBef>
        <a:buClr>
          <a:srgbClr val="000000"/>
        </a:buClr>
        <a:buSzPct val="80000"/>
        <a:buFont typeface="Wingdings" panose="05000000000000000000" pitchFamily="2" charset="2"/>
        <a:buChar char=""/>
        <a:defRPr sz="2000" b="0" i="0" kern="1200" spc="-50" baseline="0">
          <a:solidFill>
            <a:schemeClr val="tx1"/>
          </a:solidFill>
          <a:latin typeface="+mn-lt"/>
          <a:ea typeface="+mn-ea"/>
          <a:cs typeface="+mn-cs"/>
        </a:defRPr>
      </a:lvl1pPr>
      <a:lvl2pPr marL="457200" indent="-228600" algn="l" defTabSz="914400" rtl="0" eaLnBrk="1" latinLnBrk="0" hangingPunct="1">
        <a:lnSpc>
          <a:spcPct val="100000"/>
        </a:lnSpc>
        <a:spcBef>
          <a:spcPts val="1200"/>
        </a:spcBef>
        <a:buClr>
          <a:srgbClr val="000000"/>
        </a:buClr>
        <a:buSzPct val="80000"/>
        <a:buFont typeface="Wingdings" panose="05000000000000000000" pitchFamily="2" charset="2"/>
        <a:buChar char=""/>
        <a:tabLst/>
        <a:defRPr sz="2000" b="0" i="0" kern="1200" spc="-50" baseline="0">
          <a:solidFill>
            <a:schemeClr val="tx1"/>
          </a:solidFill>
          <a:latin typeface="+mn-lt"/>
          <a:ea typeface="+mn-ea"/>
          <a:cs typeface="+mn-cs"/>
        </a:defRPr>
      </a:lvl2pPr>
      <a:lvl3pPr marL="685800" indent="-228600" algn="l" defTabSz="914400" rtl="0" eaLnBrk="1" latinLnBrk="0" hangingPunct="1">
        <a:lnSpc>
          <a:spcPct val="100000"/>
        </a:lnSpc>
        <a:spcBef>
          <a:spcPts val="800"/>
        </a:spcBef>
        <a:buClr>
          <a:srgbClr val="000000"/>
        </a:buClr>
        <a:buSzPct val="80000"/>
        <a:buFont typeface="Wingdings" panose="05000000000000000000" pitchFamily="2" charset="2"/>
        <a:buChar char=""/>
        <a:defRPr sz="2000" b="0" i="0" kern="1200" spc="-50" baseline="0">
          <a:solidFill>
            <a:schemeClr val="tx1"/>
          </a:solidFill>
          <a:latin typeface="+mn-lt"/>
          <a:ea typeface="+mn-ea"/>
          <a:cs typeface="+mn-cs"/>
        </a:defRPr>
      </a:lvl3pPr>
      <a:lvl4pPr marL="914400" indent="-228600" algn="l" defTabSz="914400" rtl="0" eaLnBrk="1" latinLnBrk="0" hangingPunct="1">
        <a:lnSpc>
          <a:spcPct val="100000"/>
        </a:lnSpc>
        <a:spcBef>
          <a:spcPts val="500"/>
        </a:spcBef>
        <a:buClr>
          <a:srgbClr val="000000"/>
        </a:buClr>
        <a:buSzPct val="80000"/>
        <a:buFont typeface="Wingdings" panose="05000000000000000000" pitchFamily="2" charset="2"/>
        <a:buChar char=""/>
        <a:defRPr sz="2000" b="0" i="0" kern="1200" spc="-50" baseline="0">
          <a:solidFill>
            <a:schemeClr val="tx1"/>
          </a:solidFill>
          <a:latin typeface="+mn-lt"/>
          <a:ea typeface="+mn-ea"/>
          <a:cs typeface="+mn-cs"/>
        </a:defRPr>
      </a:lvl4pPr>
      <a:lvl5pPr marL="1508760" indent="-228600" algn="l" defTabSz="914400" rtl="0" eaLnBrk="1" latinLnBrk="0" hangingPunct="1">
        <a:lnSpc>
          <a:spcPct val="100000"/>
        </a:lnSpc>
        <a:spcBef>
          <a:spcPts val="500"/>
        </a:spcBef>
        <a:buClr>
          <a:srgbClr val="000000"/>
        </a:buClr>
        <a:buFont typeface="Bahnschrift" panose="020B0604020202020204" pitchFamily="34" charset="0"/>
        <a:buChar char="•"/>
        <a:defRPr sz="2000" b="0" i="0" kern="1200" spc="-50" baseline="0">
          <a:solidFill>
            <a:schemeClr val="tx1"/>
          </a:solidFill>
          <a:latin typeface="+mn-lt"/>
          <a:ea typeface="+mn-ea"/>
          <a:cs typeface="+mn-cs"/>
        </a:defRPr>
      </a:lvl5pPr>
      <a:lvl6pPr marL="1828800" indent="-228600" algn="l" defTabSz="914400" rtl="0" eaLnBrk="1" latinLnBrk="0" hangingPunct="1">
        <a:lnSpc>
          <a:spcPct val="100000"/>
        </a:lnSpc>
        <a:spcBef>
          <a:spcPts val="500"/>
        </a:spcBef>
        <a:buClr>
          <a:srgbClr val="000000"/>
        </a:buClr>
        <a:buFont typeface="Bahnschrift" panose="020B0604020202020204" pitchFamily="34" charset="0"/>
        <a:buChar char="•"/>
        <a:defRPr sz="1400" b="0" i="0" kern="1200">
          <a:solidFill>
            <a:schemeClr val="tx1"/>
          </a:solidFill>
          <a:latin typeface="+mn-lt"/>
          <a:ea typeface="+mn-ea"/>
          <a:cs typeface="+mn-cs"/>
        </a:defRPr>
      </a:lvl6pPr>
      <a:lvl7pPr marL="2148840" indent="-228600" algn="l" defTabSz="914400" rtl="0" eaLnBrk="1" latinLnBrk="0" hangingPunct="1">
        <a:lnSpc>
          <a:spcPct val="100000"/>
        </a:lnSpc>
        <a:spcBef>
          <a:spcPts val="500"/>
        </a:spcBef>
        <a:buClr>
          <a:srgbClr val="000000"/>
        </a:buClr>
        <a:buFont typeface="Bahnschrift" panose="020B0604020202020204" pitchFamily="34" charset="0"/>
        <a:buChar char="•"/>
        <a:defRPr sz="1400" b="0" i="0" kern="1200">
          <a:solidFill>
            <a:schemeClr val="tx1"/>
          </a:solidFill>
          <a:latin typeface="+mn-lt"/>
          <a:ea typeface="+mn-ea"/>
          <a:cs typeface="+mn-cs"/>
        </a:defRPr>
      </a:lvl7pPr>
      <a:lvl8pPr marL="2468880" indent="-228600" algn="l" defTabSz="914400" rtl="0" eaLnBrk="1" latinLnBrk="0" hangingPunct="1">
        <a:lnSpc>
          <a:spcPct val="100000"/>
        </a:lnSpc>
        <a:spcBef>
          <a:spcPts val="500"/>
        </a:spcBef>
        <a:buClr>
          <a:srgbClr val="000000"/>
        </a:buClr>
        <a:buFont typeface="Bahnschrift" panose="020B0604020202020204" pitchFamily="34" charset="0"/>
        <a:buChar char="•"/>
        <a:defRPr sz="1400" b="0" i="0" kern="1200">
          <a:solidFill>
            <a:schemeClr val="tx1"/>
          </a:solidFill>
          <a:latin typeface="+mn-lt"/>
          <a:ea typeface="+mn-ea"/>
          <a:cs typeface="+mn-cs"/>
        </a:defRPr>
      </a:lvl8pPr>
      <a:lvl9pPr marL="2788920" indent="-228600" algn="l" defTabSz="914400" rtl="0" eaLnBrk="1" latinLnBrk="0" hangingPunct="1">
        <a:lnSpc>
          <a:spcPct val="100000"/>
        </a:lnSpc>
        <a:spcBef>
          <a:spcPts val="500"/>
        </a:spcBef>
        <a:buClr>
          <a:srgbClr val="000000"/>
        </a:buClr>
        <a:buFont typeface="Bahnschrift" panose="020B0604020202020204" pitchFamily="34" charset="0"/>
        <a:buChar char="•"/>
        <a:defRPr sz="1400" b="0" i="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pos="336">
          <p15:clr>
            <a:srgbClr val="5ACBF0"/>
          </p15:clr>
        </p15:guide>
        <p15:guide id="8" pos="7344">
          <p15:clr>
            <a:srgbClr val="5ACBF0"/>
          </p15:clr>
        </p15:guide>
        <p15:guide id="12" orient="horz" pos="3984">
          <p15:clr>
            <a:srgbClr val="5ACBF0"/>
          </p15:clr>
        </p15:guide>
        <p15:guide id="13" orient="horz" pos="336">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24.xml.rels><?xml version="1.0" encoding="UTF-8" standalone="yes"?>
<Relationships xmlns="http://schemas.openxmlformats.org/package/2006/relationships"><Relationship Id="rId3" Type="http://schemas.openxmlformats.org/officeDocument/2006/relationships/hyperlink" Target="https://www.aibms.com/payment-solutions/grow-your-business/business-funding/" TargetMode="External"/><Relationship Id="rId2" Type="http://schemas.openxmlformats.org/officeDocument/2006/relationships/notesSlide" Target="../notesSlides/notesSlide6.xml"/><Relationship Id="rId1" Type="http://schemas.openxmlformats.org/officeDocument/2006/relationships/slideLayout" Target="../slideLayouts/slideLayout42.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E6B4C1-6E34-636C-A285-8C5E231655FD}"/>
              </a:ext>
            </a:extLst>
          </p:cNvPr>
          <p:cNvPicPr>
            <a:picLocks noChangeAspect="1"/>
          </p:cNvPicPr>
          <p:nvPr/>
        </p:nvPicPr>
        <p:blipFill>
          <a:blip r:embed="rId2"/>
          <a:srcRect l="9" t="4070" r="1" b="5578"/>
          <a:stretch>
            <a:fillRect/>
          </a:stretch>
        </p:blipFill>
        <p:spPr>
          <a:xfrm>
            <a:off x="0" y="-1"/>
            <a:ext cx="12191980" cy="6858001"/>
          </a:xfrm>
          <a:prstGeom prst="rect">
            <a:avLst/>
          </a:prstGeom>
        </p:spPr>
      </p:pic>
      <p:sp>
        <p:nvSpPr>
          <p:cNvPr id="2" name="Title 1">
            <a:extLst>
              <a:ext uri="{FF2B5EF4-FFF2-40B4-BE49-F238E27FC236}">
                <a16:creationId xmlns:a16="http://schemas.microsoft.com/office/drawing/2014/main" id="{853873EF-08D2-4BAC-53BB-6A15E29CACCC}"/>
              </a:ext>
            </a:extLst>
          </p:cNvPr>
          <p:cNvSpPr>
            <a:spLocks noGrp="1"/>
          </p:cNvSpPr>
          <p:nvPr>
            <p:ph type="ctrTitle"/>
          </p:nvPr>
        </p:nvSpPr>
        <p:spPr>
          <a:xfrm>
            <a:off x="91440" y="4724394"/>
            <a:ext cx="7955280" cy="870008"/>
          </a:xfrm>
        </p:spPr>
        <p:txBody>
          <a:bodyPr anchor="ctr">
            <a:normAutofit/>
          </a:bodyPr>
          <a:lstStyle/>
          <a:p>
            <a:r>
              <a:rPr lang="en-IE" sz="2400">
                <a:solidFill>
                  <a:schemeClr val="bg1"/>
                </a:solidFill>
                <a:latin typeface="Bahnschrift" panose="020B0502040204020203" pitchFamily="34" charset="0"/>
              </a:rPr>
              <a:t>Your guide to safe, easy payments</a:t>
            </a:r>
          </a:p>
        </p:txBody>
      </p:sp>
      <p:sp>
        <p:nvSpPr>
          <p:cNvPr id="60" name="Cover Subtitle"/>
          <p:cNvSpPr txBox="1"/>
          <p:nvPr/>
        </p:nvSpPr>
        <p:spPr>
          <a:xfrm>
            <a:off x="0" y="5365802"/>
            <a:ext cx="8686800" cy="457200"/>
          </a:xfrm>
          <a:prstGeom prst="rect">
            <a:avLst/>
          </a:prstGeom>
          <a:noFill/>
        </p:spPr>
        <p:txBody>
          <a:bodyPr wrap="square" lIns="91440" tIns="45720" rIns="91440" bIns="45720" anchor="t">
            <a:normAutofit/>
          </a:bodyPr>
          <a:lstStyle/>
          <a:p>
            <a:pPr>
              <a:lnSpc>
                <a:spcPct val="100000"/>
              </a:lnSpc>
            </a:pPr>
            <a:r>
              <a:rPr lang="en-GB" sz="1200" b="0">
                <a:solidFill>
                  <a:srgbClr val="FFFFFF"/>
                </a:solidFill>
                <a:latin typeface="+mn-lt"/>
              </a:rPr>
              <a:t>Your welcome guide to AIB Merchant </a:t>
            </a:r>
          </a:p>
          <a:p>
            <a:pPr>
              <a:lnSpc>
                <a:spcPct val="100000"/>
              </a:lnSpc>
            </a:pPr>
            <a:endParaRPr lang="en-GB" sz="1200" b="0">
              <a:solidFill>
                <a:srgbClr val="FFFFFF"/>
              </a:solidFill>
              <a:latin typeface="+mn-lt"/>
            </a:endParaRPr>
          </a:p>
        </p:txBody>
      </p:sp>
      <p:pic>
        <p:nvPicPr>
          <p:cNvPr id="4" name="Picture 3">
            <a:extLst>
              <a:ext uri="{FF2B5EF4-FFF2-40B4-BE49-F238E27FC236}">
                <a16:creationId xmlns:a16="http://schemas.microsoft.com/office/drawing/2014/main" id="{56ED364F-73A7-572F-308B-E53E0CC2EB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85665" y="6199632"/>
            <a:ext cx="2406315" cy="658368"/>
          </a:xfrm>
          <a:prstGeom prst="rect">
            <a:avLst/>
          </a:prstGeom>
        </p:spPr>
      </p:pic>
    </p:spTree>
    <p:extLst>
      <p:ext uri="{BB962C8B-B14F-4D97-AF65-F5344CB8AC3E}">
        <p14:creationId xmlns:p14="http://schemas.microsoft.com/office/powerpoint/2010/main" val="423079481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843DE-0A86-F79F-AD5E-F01E016FC8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2F8E37-5B2C-B3DC-F263-EEF1F23AA369}"/>
              </a:ext>
            </a:extLst>
          </p:cNvPr>
          <p:cNvSpPr>
            <a:spLocks noGrp="1"/>
          </p:cNvSpPr>
          <p:nvPr>
            <p:ph type="title"/>
          </p:nvPr>
        </p:nvSpPr>
        <p:spPr/>
        <p:txBody>
          <a:bodyPr/>
          <a:lstStyle/>
          <a:p>
            <a:r>
              <a:rPr lang="en-US"/>
              <a:t>Back Up Options</a:t>
            </a:r>
          </a:p>
        </p:txBody>
      </p:sp>
      <p:sp>
        <p:nvSpPr>
          <p:cNvPr id="4" name="Content Placeholder 3">
            <a:extLst>
              <a:ext uri="{FF2B5EF4-FFF2-40B4-BE49-F238E27FC236}">
                <a16:creationId xmlns:a16="http://schemas.microsoft.com/office/drawing/2014/main" id="{7C6559A3-CEDA-6C23-30AE-EA88F3D43849}"/>
              </a:ext>
            </a:extLst>
          </p:cNvPr>
          <p:cNvSpPr>
            <a:spLocks noGrp="1"/>
          </p:cNvSpPr>
          <p:nvPr>
            <p:ph idx="1"/>
          </p:nvPr>
        </p:nvSpPr>
        <p:spPr>
          <a:xfrm>
            <a:off x="1670670" y="1954659"/>
            <a:ext cx="7085350" cy="3663859"/>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Bahnschrift"/>
              <a:ea typeface="+mn-ea"/>
              <a:cs typeface="+mn-cs"/>
            </a:endParaRPr>
          </a:p>
          <a:p>
            <a:pPr marL="0" indent="0">
              <a:buNone/>
            </a:pPr>
            <a:endParaRPr lang="en-IE"/>
          </a:p>
        </p:txBody>
      </p:sp>
      <p:sp>
        <p:nvSpPr>
          <p:cNvPr id="5" name="TextBox 4">
            <a:extLst>
              <a:ext uri="{FF2B5EF4-FFF2-40B4-BE49-F238E27FC236}">
                <a16:creationId xmlns:a16="http://schemas.microsoft.com/office/drawing/2014/main" id="{EE05F531-B8BE-914D-4558-B1CC20E6712A}"/>
              </a:ext>
            </a:extLst>
          </p:cNvPr>
          <p:cNvSpPr txBox="1"/>
          <p:nvPr/>
        </p:nvSpPr>
        <p:spPr>
          <a:xfrm>
            <a:off x="1145286" y="1953403"/>
            <a:ext cx="6681978" cy="1491562"/>
          </a:xfrm>
          <a:prstGeom prst="rect">
            <a:avLst/>
          </a:prstGeom>
          <a:noFill/>
        </p:spPr>
        <p:txBody>
          <a:bodyPr wrap="square">
            <a:spAutoFit/>
          </a:bodyPr>
          <a:lstStyle/>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IE" sz="1000" b="0" i="0" u="none" strike="noStrike" kern="100" cap="none" spc="0" normalizeH="0" baseline="0" noProof="0">
                <a:ln>
                  <a:noFill/>
                </a:ln>
                <a:effectLst/>
                <a:uLnTx/>
                <a:uFillTx/>
                <a:latin typeface="Bahnschrift"/>
                <a:ea typeface="+mn-ea"/>
                <a:cs typeface="+mn-cs"/>
              </a:rPr>
              <a:t>If you experience any problems with your terminal, please contact your dedicated terminal helpline who will try to solve the problem over the phone. If we can’t, we’ll send you a free replacement part or machine.</a:t>
            </a:r>
          </a:p>
          <a:p>
            <a:pPr marL="486410" marR="1378585" lvl="0" indent="-6350" algn="l" defTabSz="457200" rtl="0" eaLnBrk="1" fontAlgn="auto" latinLnBrk="0" hangingPunct="1">
              <a:lnSpc>
                <a:spcPct val="112000"/>
              </a:lnSpc>
              <a:spcBef>
                <a:spcPts val="0"/>
              </a:spcBef>
              <a:spcAft>
                <a:spcPts val="960"/>
              </a:spcAft>
              <a:buClrTx/>
              <a:buSzTx/>
              <a:buFontTx/>
              <a:buNone/>
              <a:tabLst/>
              <a:defRPr/>
            </a:pPr>
            <a:r>
              <a:rPr kumimoji="0" lang="en-IE" sz="1000" b="0" i="0" u="none" strike="noStrike" kern="100" cap="none" spc="0" normalizeH="0" baseline="0" noProof="0">
                <a:ln>
                  <a:noFill/>
                </a:ln>
                <a:effectLst/>
                <a:uLnTx/>
                <a:uFillTx/>
                <a:latin typeface="Bahnschrift"/>
                <a:ea typeface="+mn-ea"/>
                <a:cs typeface="+mn-cs"/>
              </a:rPr>
              <a:t>While you wait for your replacement part or machine you can use our manual vouchers or Virtual Terminal back up options. We can tell you about these if you call us. </a:t>
            </a:r>
          </a:p>
          <a:p>
            <a:pPr marL="478790" marR="979805" lvl="0" indent="-6350" algn="l" defTabSz="457200" rtl="0" eaLnBrk="1" fontAlgn="auto" latinLnBrk="0" hangingPunct="1">
              <a:lnSpc>
                <a:spcPct val="112000"/>
              </a:lnSpc>
              <a:spcBef>
                <a:spcPts val="0"/>
              </a:spcBef>
              <a:spcAft>
                <a:spcPts val="585"/>
              </a:spcAft>
              <a:buClrTx/>
              <a:buSzTx/>
              <a:buFontTx/>
              <a:buNone/>
              <a:tabLst/>
              <a:defRPr/>
            </a:pPr>
            <a:r>
              <a:rPr kumimoji="0" lang="en-IE" sz="1000" b="1" i="0" u="none" strike="noStrike" kern="100" cap="none" spc="0" normalizeH="0" baseline="0" noProof="0">
                <a:ln>
                  <a:noFill/>
                </a:ln>
                <a:effectLst/>
                <a:uLnTx/>
                <a:uFillTx/>
                <a:latin typeface="Bahnschrift"/>
                <a:ea typeface="+mn-ea"/>
                <a:cs typeface="+mn-cs"/>
              </a:rPr>
              <a:t>Please Note:</a:t>
            </a:r>
            <a:r>
              <a:rPr kumimoji="0" lang="en-IE" sz="1000" b="0" i="0" u="none" strike="noStrike" kern="100" cap="none" spc="0" normalizeH="0" baseline="0" noProof="0">
                <a:ln>
                  <a:noFill/>
                </a:ln>
                <a:effectLst/>
                <a:uLnTx/>
                <a:uFillTx/>
                <a:latin typeface="Bahnschrift"/>
                <a:ea typeface="+mn-ea"/>
                <a:cs typeface="+mn-cs"/>
              </a:rPr>
              <a:t> The Virtual Terminal option is not suitable to all customers.</a:t>
            </a:r>
          </a:p>
        </p:txBody>
      </p:sp>
      <p:pic>
        <p:nvPicPr>
          <p:cNvPr id="8" name="Picture 7">
            <a:extLst>
              <a:ext uri="{FF2B5EF4-FFF2-40B4-BE49-F238E27FC236}">
                <a16:creationId xmlns:a16="http://schemas.microsoft.com/office/drawing/2014/main" id="{B87EEEEC-0A1A-7CEB-96E4-5EDDE3698688}"/>
              </a:ext>
            </a:extLst>
          </p:cNvPr>
          <p:cNvPicPr>
            <a:picLocks noChangeAspect="1"/>
          </p:cNvPicPr>
          <p:nvPr/>
        </p:nvPicPr>
        <p:blipFill>
          <a:blip r:embed="rId2"/>
          <a:stretch>
            <a:fillRect/>
          </a:stretch>
        </p:blipFill>
        <p:spPr>
          <a:xfrm>
            <a:off x="8753558" y="3002129"/>
            <a:ext cx="3438442" cy="3468925"/>
          </a:xfrm>
          <a:prstGeom prst="rect">
            <a:avLst/>
          </a:prstGeom>
        </p:spPr>
      </p:pic>
    </p:spTree>
    <p:extLst>
      <p:ext uri="{BB962C8B-B14F-4D97-AF65-F5344CB8AC3E}">
        <p14:creationId xmlns:p14="http://schemas.microsoft.com/office/powerpoint/2010/main" val="1331992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47681-F2A2-59B6-F1EB-5E2D126A77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41674C-0449-B202-C448-41C7533B5D84}"/>
              </a:ext>
            </a:extLst>
          </p:cNvPr>
          <p:cNvSpPr>
            <a:spLocks noGrp="1"/>
          </p:cNvSpPr>
          <p:nvPr>
            <p:ph type="title"/>
          </p:nvPr>
        </p:nvSpPr>
        <p:spPr/>
        <p:txBody>
          <a:bodyPr/>
          <a:lstStyle/>
          <a:p>
            <a:r>
              <a:rPr lang="en-US"/>
              <a:t>eCommerce Support</a:t>
            </a:r>
          </a:p>
        </p:txBody>
      </p:sp>
      <p:sp>
        <p:nvSpPr>
          <p:cNvPr id="4" name="Content Placeholder 3">
            <a:extLst>
              <a:ext uri="{FF2B5EF4-FFF2-40B4-BE49-F238E27FC236}">
                <a16:creationId xmlns:a16="http://schemas.microsoft.com/office/drawing/2014/main" id="{39EC5CD0-E813-449C-7494-FC0D11114DDA}"/>
              </a:ext>
            </a:extLst>
          </p:cNvPr>
          <p:cNvSpPr>
            <a:spLocks noGrp="1"/>
          </p:cNvSpPr>
          <p:nvPr>
            <p:ph idx="1"/>
          </p:nvPr>
        </p:nvSpPr>
        <p:spPr>
          <a:xfrm>
            <a:off x="1670670" y="1954659"/>
            <a:ext cx="7085350" cy="3663859"/>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Bahnschrift"/>
              <a:ea typeface="+mn-ea"/>
              <a:cs typeface="+mn-cs"/>
            </a:endParaRPr>
          </a:p>
          <a:p>
            <a:pPr marL="0" indent="0">
              <a:buNone/>
            </a:pPr>
            <a:endParaRPr lang="en-IE"/>
          </a:p>
        </p:txBody>
      </p:sp>
      <p:sp>
        <p:nvSpPr>
          <p:cNvPr id="5" name="TextBox 4">
            <a:extLst>
              <a:ext uri="{FF2B5EF4-FFF2-40B4-BE49-F238E27FC236}">
                <a16:creationId xmlns:a16="http://schemas.microsoft.com/office/drawing/2014/main" id="{67E14690-0193-4F4D-3E82-18833C24482D}"/>
              </a:ext>
            </a:extLst>
          </p:cNvPr>
          <p:cNvSpPr txBox="1"/>
          <p:nvPr/>
        </p:nvSpPr>
        <p:spPr>
          <a:xfrm>
            <a:off x="1154911" y="1945764"/>
            <a:ext cx="6681978" cy="1967846"/>
          </a:xfrm>
          <a:prstGeom prst="rect">
            <a:avLst/>
          </a:prstGeom>
          <a:noFill/>
        </p:spPr>
        <p:txBody>
          <a:bodyPr wrap="square">
            <a:spAutoFit/>
          </a:bodyPr>
          <a:lstStyle/>
          <a:p>
            <a:pPr marL="486410" marR="0" lvl="0" indent="-6350" algn="l" defTabSz="457200" rtl="0" eaLnBrk="1" fontAlgn="auto" latinLnBrk="0" hangingPunct="1">
              <a:lnSpc>
                <a:spcPct val="112000"/>
              </a:lnSpc>
              <a:spcBef>
                <a:spcPts val="0"/>
              </a:spcBef>
              <a:spcAft>
                <a:spcPts val="1500"/>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If you sell goods or services over the internet, you will need a website and an associated payment gateway. Please contact your Payment Service Provider to ensure your online payment facility has been set up correctly.</a:t>
            </a:r>
          </a:p>
          <a:p>
            <a:pPr marL="486410" marR="0" lvl="0" indent="-6350" algn="l" defTabSz="457200" rtl="0" eaLnBrk="1" fontAlgn="auto" latinLnBrk="0" hangingPunct="1">
              <a:lnSpc>
                <a:spcPct val="112000"/>
              </a:lnSpc>
              <a:spcBef>
                <a:spcPts val="0"/>
              </a:spcBef>
              <a:spcAft>
                <a:spcPts val="300"/>
              </a:spcAft>
              <a:buClrTx/>
              <a:buSzTx/>
              <a:buFontTx/>
              <a:buNone/>
              <a:tabLst/>
              <a:defRPr/>
            </a:pPr>
            <a:r>
              <a:rPr kumimoji="0" lang="en-US" sz="1300" b="1" i="0" u="none" strike="noStrike" kern="100" cap="none" spc="0" normalizeH="0" baseline="0">
                <a:ln>
                  <a:noFill/>
                </a:ln>
                <a:effectLst/>
                <a:uLnTx/>
                <a:uFillTx/>
                <a:latin typeface="Bahnschrift"/>
                <a:ea typeface="+mn-ea"/>
                <a:cs typeface="+mn-cs"/>
              </a:rPr>
              <a:t>3D Secure</a:t>
            </a:r>
          </a:p>
          <a:p>
            <a:pPr marL="486410" marR="0" lvl="0" indent="-6350" algn="l" defTabSz="457200" rtl="0" eaLnBrk="1" fontAlgn="auto" latinLnBrk="0" hangingPunct="1">
              <a:lnSpc>
                <a:spcPct val="112000"/>
              </a:lnSpc>
              <a:spcBef>
                <a:spcPts val="0"/>
              </a:spcBef>
              <a:spcAft>
                <a:spcPts val="1800"/>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When processing payments online we strongly recommend 3D Secure – now branded Visa Secure and Mastercard Identity Check – to </a:t>
            </a:r>
            <a:r>
              <a:rPr kumimoji="0" lang="en-US" sz="1000" b="0" i="0" u="none" strike="noStrike" kern="100" cap="none" spc="0" normalizeH="0" baseline="0" err="1">
                <a:ln>
                  <a:noFill/>
                </a:ln>
                <a:effectLst/>
                <a:uLnTx/>
                <a:uFillTx/>
                <a:latin typeface="Bahnschrift"/>
                <a:ea typeface="+mn-ea"/>
                <a:cs typeface="+mn-cs"/>
              </a:rPr>
              <a:t>minimise</a:t>
            </a:r>
            <a:r>
              <a:rPr kumimoji="0" lang="en-US" sz="1000" b="0" i="0" u="none" strike="noStrike" kern="100" cap="none" spc="0" normalizeH="0" baseline="0">
                <a:ln>
                  <a:noFill/>
                </a:ln>
                <a:effectLst/>
                <a:uLnTx/>
                <a:uFillTx/>
                <a:latin typeface="Bahnschrift"/>
                <a:ea typeface="+mn-ea"/>
                <a:cs typeface="+mn-cs"/>
              </a:rPr>
              <a:t> the risk of online fraud. Under Strong Customer Authentication rules, most online payments also have to be authenticated this way.</a:t>
            </a:r>
          </a:p>
          <a:p>
            <a:pPr marL="486410" marR="0" lvl="0" indent="-6350" algn="l" defTabSz="457200" rtl="0" eaLnBrk="1" fontAlgn="auto" latinLnBrk="0" hangingPunct="1">
              <a:lnSpc>
                <a:spcPct val="112000"/>
              </a:lnSpc>
              <a:spcBef>
                <a:spcPts val="0"/>
              </a:spcBef>
              <a:spcAft>
                <a:spcPts val="0"/>
              </a:spcAft>
              <a:buClrTx/>
              <a:buSzTx/>
              <a:buFontTx/>
              <a:buNone/>
              <a:tabLst/>
              <a:defRPr/>
            </a:pPr>
            <a:r>
              <a:rPr kumimoji="0" lang="en-US" sz="1000" b="1" i="0" u="none" strike="noStrike" kern="100" cap="none" spc="0" normalizeH="0" baseline="0">
                <a:ln>
                  <a:noFill/>
                </a:ln>
                <a:effectLst/>
                <a:uLnTx/>
                <a:uFillTx/>
                <a:latin typeface="Bahnschrift"/>
                <a:ea typeface="+mn-ea"/>
                <a:cs typeface="+mn-cs"/>
              </a:rPr>
              <a:t>NOTE:</a:t>
            </a:r>
            <a:r>
              <a:rPr kumimoji="0" lang="en-US" sz="1000" b="0" i="0" u="none" strike="noStrike" kern="100" cap="none" spc="0" normalizeH="0" baseline="0">
                <a:ln>
                  <a:noFill/>
                </a:ln>
                <a:effectLst/>
                <a:uLnTx/>
                <a:uFillTx/>
                <a:latin typeface="Bahnschrift"/>
                <a:ea typeface="+mn-ea"/>
                <a:cs typeface="+mn-cs"/>
              </a:rPr>
              <a:t> Please talk to your payment service provider about implementing 3D Secure on your website.</a:t>
            </a:r>
            <a:endParaRPr kumimoji="0" lang="en-IE" sz="1000" b="0" i="0" u="none" strike="noStrike" kern="100" cap="none" spc="0" normalizeH="0" baseline="0" noProof="0">
              <a:ln>
                <a:noFill/>
              </a:ln>
              <a:effectLst/>
              <a:uLnTx/>
              <a:uFillTx/>
              <a:latin typeface="Bahnschrift"/>
              <a:ea typeface="+mn-ea"/>
              <a:cs typeface="+mn-cs"/>
            </a:endParaRPr>
          </a:p>
        </p:txBody>
      </p:sp>
      <p:pic>
        <p:nvPicPr>
          <p:cNvPr id="6" name="Picture 5">
            <a:extLst>
              <a:ext uri="{FF2B5EF4-FFF2-40B4-BE49-F238E27FC236}">
                <a16:creationId xmlns:a16="http://schemas.microsoft.com/office/drawing/2014/main" id="{BE810396-EB88-2510-CD43-306107B9B66A}"/>
              </a:ext>
            </a:extLst>
          </p:cNvPr>
          <p:cNvPicPr>
            <a:picLocks noChangeAspect="1"/>
          </p:cNvPicPr>
          <p:nvPr/>
        </p:nvPicPr>
        <p:blipFill>
          <a:blip r:embed="rId2"/>
          <a:stretch>
            <a:fillRect/>
          </a:stretch>
        </p:blipFill>
        <p:spPr>
          <a:xfrm>
            <a:off x="7174557" y="0"/>
            <a:ext cx="5017443" cy="6072142"/>
          </a:xfrm>
          <a:prstGeom prst="rect">
            <a:avLst/>
          </a:prstGeom>
        </p:spPr>
      </p:pic>
    </p:spTree>
    <p:extLst>
      <p:ext uri="{BB962C8B-B14F-4D97-AF65-F5344CB8AC3E}">
        <p14:creationId xmlns:p14="http://schemas.microsoft.com/office/powerpoint/2010/main" val="619485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D35D1-A5BE-F1C7-D3D1-FB5265B65D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FB07E2-889C-196E-DC47-7CD7B0BDAE00}"/>
              </a:ext>
            </a:extLst>
          </p:cNvPr>
          <p:cNvSpPr>
            <a:spLocks noGrp="1"/>
          </p:cNvSpPr>
          <p:nvPr>
            <p:ph type="title"/>
          </p:nvPr>
        </p:nvSpPr>
        <p:spPr/>
        <p:txBody>
          <a:bodyPr/>
          <a:lstStyle/>
          <a:p>
            <a:r>
              <a:rPr lang="en-US"/>
              <a:t>Transaction Types</a:t>
            </a:r>
          </a:p>
        </p:txBody>
      </p:sp>
      <p:sp>
        <p:nvSpPr>
          <p:cNvPr id="4" name="Content Placeholder 3">
            <a:extLst>
              <a:ext uri="{FF2B5EF4-FFF2-40B4-BE49-F238E27FC236}">
                <a16:creationId xmlns:a16="http://schemas.microsoft.com/office/drawing/2014/main" id="{75091AEA-C4BF-F84A-E183-910672DB155E}"/>
              </a:ext>
            </a:extLst>
          </p:cNvPr>
          <p:cNvSpPr>
            <a:spLocks noGrp="1"/>
          </p:cNvSpPr>
          <p:nvPr>
            <p:ph idx="1"/>
          </p:nvPr>
        </p:nvSpPr>
        <p:spPr>
          <a:xfrm>
            <a:off x="1670670" y="1954659"/>
            <a:ext cx="7085350" cy="3663859"/>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Bahnschrift"/>
              <a:ea typeface="+mn-ea"/>
              <a:cs typeface="+mn-cs"/>
            </a:endParaRPr>
          </a:p>
          <a:p>
            <a:pPr marL="0" indent="0">
              <a:buNone/>
            </a:pPr>
            <a:endParaRPr lang="en-IE"/>
          </a:p>
        </p:txBody>
      </p:sp>
      <p:graphicFrame>
        <p:nvGraphicFramePr>
          <p:cNvPr id="3" name="Table 2">
            <a:extLst>
              <a:ext uri="{FF2B5EF4-FFF2-40B4-BE49-F238E27FC236}">
                <a16:creationId xmlns:a16="http://schemas.microsoft.com/office/drawing/2014/main" id="{D42291A1-48A9-4A3B-5E08-3306B6FA4DD3}"/>
              </a:ext>
            </a:extLst>
          </p:cNvPr>
          <p:cNvGraphicFramePr>
            <a:graphicFrameLocks noGrp="1"/>
          </p:cNvGraphicFramePr>
          <p:nvPr>
            <p:extLst>
              <p:ext uri="{D42A27DB-BD31-4B8C-83A1-F6EECF244321}">
                <p14:modId xmlns:p14="http://schemas.microsoft.com/office/powerpoint/2010/main" val="1374685298"/>
              </p:ext>
            </p:extLst>
          </p:nvPr>
        </p:nvGraphicFramePr>
        <p:xfrm>
          <a:off x="1670670" y="1561548"/>
          <a:ext cx="8128000" cy="366268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3452363244"/>
                    </a:ext>
                  </a:extLst>
                </a:gridCol>
                <a:gridCol w="2990738">
                  <a:extLst>
                    <a:ext uri="{9D8B030D-6E8A-4147-A177-3AD203B41FA5}">
                      <a16:colId xmlns:a16="http://schemas.microsoft.com/office/drawing/2014/main" val="3321935114"/>
                    </a:ext>
                  </a:extLst>
                </a:gridCol>
                <a:gridCol w="1975104">
                  <a:extLst>
                    <a:ext uri="{9D8B030D-6E8A-4147-A177-3AD203B41FA5}">
                      <a16:colId xmlns:a16="http://schemas.microsoft.com/office/drawing/2014/main" val="762840040"/>
                    </a:ext>
                  </a:extLst>
                </a:gridCol>
                <a:gridCol w="1130158">
                  <a:extLst>
                    <a:ext uri="{9D8B030D-6E8A-4147-A177-3AD203B41FA5}">
                      <a16:colId xmlns:a16="http://schemas.microsoft.com/office/drawing/2014/main" val="556687938"/>
                    </a:ext>
                  </a:extLst>
                </a:gridCol>
              </a:tblGrid>
              <a:tr h="370840">
                <a:tc>
                  <a:txBody>
                    <a:bodyPr/>
                    <a:lstStyle/>
                    <a:p>
                      <a:r>
                        <a:rPr lang="en-IE" sz="1000"/>
                        <a:t>Transaction Type</a:t>
                      </a:r>
                    </a:p>
                  </a:txBody>
                  <a:tcPr/>
                </a:tc>
                <a:tc>
                  <a:txBody>
                    <a:bodyPr/>
                    <a:lstStyle/>
                    <a:p>
                      <a:r>
                        <a:rPr lang="en-IE" sz="1000"/>
                        <a:t>Definition</a:t>
                      </a:r>
                    </a:p>
                  </a:txBody>
                  <a:tcPr/>
                </a:tc>
                <a:tc>
                  <a:txBody>
                    <a:bodyPr/>
                    <a:lstStyle/>
                    <a:p>
                      <a:r>
                        <a:rPr lang="en-IE" sz="1000"/>
                        <a:t>Cardholder Verification Method</a:t>
                      </a:r>
                    </a:p>
                  </a:txBody>
                  <a:tcPr/>
                </a:tc>
                <a:tc>
                  <a:txBody>
                    <a:bodyPr/>
                    <a:lstStyle/>
                    <a:p>
                      <a:r>
                        <a:rPr lang="en-IE" sz="1000"/>
                        <a:t>Standard</a:t>
                      </a:r>
                    </a:p>
                  </a:txBody>
                  <a:tcPr/>
                </a:tc>
                <a:extLst>
                  <a:ext uri="{0D108BD9-81ED-4DB2-BD59-A6C34878D82A}">
                    <a16:rowId xmlns:a16="http://schemas.microsoft.com/office/drawing/2014/main" val="506438679"/>
                  </a:ext>
                </a:extLst>
              </a:tr>
              <a:tr h="370840">
                <a:tc>
                  <a:txBody>
                    <a:bodyPr/>
                    <a:lstStyle/>
                    <a:p>
                      <a:pPr marL="0" indent="0" algn="l">
                        <a:lnSpc>
                          <a:spcPct val="100000"/>
                        </a:lnSpc>
                        <a:buNone/>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Sale</a:t>
                      </a:r>
                    </a:p>
                  </a:txBody>
                  <a:tcPr marL="68580" marR="68580"/>
                </a:tc>
                <a:tc>
                  <a:txBody>
                    <a:bodyPr/>
                    <a:lstStyle/>
                    <a:p>
                      <a:pPr marL="0" indent="0" algn="l">
                        <a:lnSpc>
                          <a:spcPct val="100000"/>
                        </a:lnSpc>
                        <a:buNone/>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Sales of goods or services.</a:t>
                      </a:r>
                    </a:p>
                  </a:txBody>
                  <a:tcPr marL="68580" marR="68580"/>
                </a:tc>
                <a:tc>
                  <a:txBody>
                    <a:bodyPr/>
                    <a:lstStyle/>
                    <a:p>
                      <a:pPr marL="171450" indent="-171450" algn="l">
                        <a:lnSpc>
                          <a:spcPct val="100000"/>
                        </a:lnSpc>
                        <a:buFont typeface="Arial" panose="020B0604020202020204" pitchFamily="34" charset="0"/>
                        <a:buChar char="•"/>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Chip &amp; PIN</a:t>
                      </a:r>
                    </a:p>
                    <a:p>
                      <a:pPr marL="171450" indent="-171450" algn="l">
                        <a:lnSpc>
                          <a:spcPct val="100000"/>
                        </a:lnSpc>
                        <a:buFont typeface="Arial" panose="020B0604020202020204" pitchFamily="34" charset="0"/>
                        <a:buChar char="•"/>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Magnetic Stripe &amp; Signature</a:t>
                      </a:r>
                    </a:p>
                    <a:p>
                      <a:pPr marL="171450" indent="-171450" algn="l">
                        <a:lnSpc>
                          <a:spcPct val="100000"/>
                        </a:lnSpc>
                        <a:buFont typeface="Arial" panose="020B0604020202020204" pitchFamily="34" charset="0"/>
                        <a:buChar char="•"/>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Contactless*</a:t>
                      </a:r>
                    </a:p>
                  </a:txBody>
                  <a:tcPr marL="68580" marR="68580"/>
                </a:tc>
                <a:tc>
                  <a:txBody>
                    <a:bodyPr/>
                    <a:lstStyle/>
                    <a:p>
                      <a:pPr marL="0" indent="0" algn="r">
                        <a:lnSpc>
                          <a:spcPct val="100000"/>
                        </a:lnSpc>
                        <a:buNone/>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Yes</a:t>
                      </a:r>
                    </a:p>
                  </a:txBody>
                  <a:tcPr marL="68580" marR="68580"/>
                </a:tc>
                <a:extLst>
                  <a:ext uri="{0D108BD9-81ED-4DB2-BD59-A6C34878D82A}">
                    <a16:rowId xmlns:a16="http://schemas.microsoft.com/office/drawing/2014/main" val="4187943353"/>
                  </a:ext>
                </a:extLst>
              </a:tr>
              <a:tr h="370840">
                <a:tc>
                  <a:txBody>
                    <a:bodyPr/>
                    <a:lstStyle/>
                    <a:p>
                      <a:pPr marL="0" indent="0" algn="l">
                        <a:lnSpc>
                          <a:spcPct val="100000"/>
                        </a:lnSpc>
                        <a:buNone/>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Refund</a:t>
                      </a:r>
                    </a:p>
                  </a:txBody>
                  <a:tcPr marL="68580" marR="68580"/>
                </a:tc>
                <a:tc>
                  <a:txBody>
                    <a:bodyPr/>
                    <a:lstStyle/>
                    <a:p>
                      <a:pPr marL="0" indent="0" algn="l">
                        <a:lnSpc>
                          <a:spcPct val="100000"/>
                        </a:lnSpc>
                        <a:buNone/>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Repayment of a Sale.</a:t>
                      </a:r>
                    </a:p>
                  </a:txBody>
                  <a:tcPr marL="68580" marR="68580"/>
                </a:tc>
                <a:tc>
                  <a:txBody>
                    <a:bodyPr/>
                    <a:lstStyle/>
                    <a:p>
                      <a:pPr marL="171450" indent="-171450" algn="l">
                        <a:lnSpc>
                          <a:spcPct val="100000"/>
                        </a:lnSpc>
                        <a:buFont typeface="Arial" panose="020B0604020202020204" pitchFamily="34" charset="0"/>
                        <a:buChar char="•"/>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Chip &amp; PIN</a:t>
                      </a:r>
                    </a:p>
                    <a:p>
                      <a:pPr marL="171450" indent="-171450" algn="l">
                        <a:lnSpc>
                          <a:spcPct val="100000"/>
                        </a:lnSpc>
                        <a:buFont typeface="Arial" panose="020B0604020202020204" pitchFamily="34" charset="0"/>
                        <a:buChar char="•"/>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Magnetic Stripe &amp; Signature</a:t>
                      </a:r>
                    </a:p>
                    <a:p>
                      <a:pPr marL="171450" indent="-171450" algn="l">
                        <a:lnSpc>
                          <a:spcPct val="100000"/>
                        </a:lnSpc>
                        <a:buFont typeface="Arial" panose="020B0604020202020204" pitchFamily="34" charset="0"/>
                        <a:buChar char="•"/>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Contactless*</a:t>
                      </a:r>
                    </a:p>
                  </a:txBody>
                  <a:tcPr marL="68580" marR="68580"/>
                </a:tc>
                <a:tc>
                  <a:txBody>
                    <a:bodyPr/>
                    <a:lstStyle/>
                    <a:p>
                      <a:pPr marL="0" indent="0" algn="r">
                        <a:lnSpc>
                          <a:spcPct val="100000"/>
                        </a:lnSpc>
                        <a:buNone/>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Yes</a:t>
                      </a:r>
                    </a:p>
                  </a:txBody>
                  <a:tcPr marL="68580" marR="68580"/>
                </a:tc>
                <a:extLst>
                  <a:ext uri="{0D108BD9-81ED-4DB2-BD59-A6C34878D82A}">
                    <a16:rowId xmlns:a16="http://schemas.microsoft.com/office/drawing/2014/main" val="3520751616"/>
                  </a:ext>
                </a:extLst>
              </a:tr>
              <a:tr h="370840">
                <a:tc>
                  <a:txBody>
                    <a:bodyPr/>
                    <a:lstStyle/>
                    <a:p>
                      <a:pPr marL="0" indent="0" algn="l">
                        <a:lnSpc>
                          <a:spcPct val="100000"/>
                        </a:lnSpc>
                        <a:buNone/>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Voice Referral</a:t>
                      </a:r>
                    </a:p>
                  </a:txBody>
                  <a:tcPr marL="68580" marR="68580"/>
                </a:tc>
                <a:tc>
                  <a:txBody>
                    <a:bodyPr/>
                    <a:lstStyle/>
                    <a:p>
                      <a:pPr marL="0" indent="0" algn="l">
                        <a:lnSpc>
                          <a:spcPct val="100000"/>
                        </a:lnSpc>
                        <a:buNone/>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Sometimes we will ask you to call our Authorisation Centre on the number on the terminal. This happens when the cardholder’s bank needs more information.</a:t>
                      </a:r>
                    </a:p>
                  </a:txBody>
                  <a:tcPr marL="68580" marR="68580"/>
                </a:tc>
                <a:tc>
                  <a:txBody>
                    <a:bodyPr/>
                    <a:lstStyle/>
                    <a:p>
                      <a:pPr marL="0" indent="0" algn="l">
                        <a:lnSpc>
                          <a:spcPct val="100000"/>
                        </a:lnSpc>
                        <a:buNone/>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N/A</a:t>
                      </a:r>
                    </a:p>
                  </a:txBody>
                  <a:tcPr marL="68580" marR="68580"/>
                </a:tc>
                <a:tc>
                  <a:txBody>
                    <a:bodyPr/>
                    <a:lstStyle/>
                    <a:p>
                      <a:pPr marL="0" indent="0" algn="r">
                        <a:lnSpc>
                          <a:spcPct val="100000"/>
                        </a:lnSpc>
                        <a:buNone/>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Yes</a:t>
                      </a:r>
                    </a:p>
                  </a:txBody>
                  <a:tcPr marL="68580" marR="68580"/>
                </a:tc>
                <a:extLst>
                  <a:ext uri="{0D108BD9-81ED-4DB2-BD59-A6C34878D82A}">
                    <a16:rowId xmlns:a16="http://schemas.microsoft.com/office/drawing/2014/main" val="291249476"/>
                  </a:ext>
                </a:extLst>
              </a:tr>
              <a:tr h="370840">
                <a:tc>
                  <a:txBody>
                    <a:bodyPr/>
                    <a:lstStyle/>
                    <a:p>
                      <a:pPr marL="0" indent="0" algn="l">
                        <a:lnSpc>
                          <a:spcPct val="100000"/>
                        </a:lnSpc>
                        <a:buNone/>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Mail Order/ Telephone Order (MOTO) **</a:t>
                      </a:r>
                    </a:p>
                  </a:txBody>
                  <a:tcPr marL="68580" marR="68580"/>
                </a:tc>
                <a:tc>
                  <a:txBody>
                    <a:bodyPr/>
                    <a:lstStyle/>
                    <a:p>
                      <a:pPr marL="0" indent="0" algn="l">
                        <a:lnSpc>
                          <a:spcPct val="100000"/>
                        </a:lnSpc>
                        <a:buNone/>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Sales of goods or services via mail order or telephone order</a:t>
                      </a:r>
                    </a:p>
                  </a:txBody>
                  <a:tcPr marL="68580" marR="68580"/>
                </a:tc>
                <a:tc>
                  <a:txBody>
                    <a:bodyPr/>
                    <a:lstStyle/>
                    <a:p>
                      <a:pPr marL="171450" indent="-171450" algn="l">
                        <a:lnSpc>
                          <a:spcPct val="100000"/>
                        </a:lnSpc>
                        <a:buFont typeface="Arial" panose="020B0604020202020204" pitchFamily="34" charset="0"/>
                        <a:buChar char="•"/>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Expiry date</a:t>
                      </a:r>
                    </a:p>
                    <a:p>
                      <a:pPr marL="171450" indent="-171450" algn="l">
                        <a:lnSpc>
                          <a:spcPct val="100000"/>
                        </a:lnSpc>
                        <a:buFont typeface="Arial" panose="020B0604020202020204" pitchFamily="34" charset="0"/>
                        <a:buChar char="•"/>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Address verification (UK only)</a:t>
                      </a:r>
                    </a:p>
                    <a:p>
                      <a:pPr marL="171450" indent="-171450" algn="l">
                        <a:lnSpc>
                          <a:spcPct val="100000"/>
                        </a:lnSpc>
                        <a:buFont typeface="Arial" panose="020B0604020202020204" pitchFamily="34" charset="0"/>
                        <a:buChar char="•"/>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CV2/ CVV</a:t>
                      </a:r>
                    </a:p>
                  </a:txBody>
                  <a:tcPr marL="68580" marR="68580"/>
                </a:tc>
                <a:tc>
                  <a:txBody>
                    <a:bodyPr/>
                    <a:lstStyle/>
                    <a:p>
                      <a:pPr marL="0" indent="0" algn="r">
                        <a:lnSpc>
                          <a:spcPct val="100000"/>
                        </a:lnSpc>
                        <a:buNone/>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No</a:t>
                      </a:r>
                    </a:p>
                  </a:txBody>
                  <a:tcPr marL="68580" marR="68580"/>
                </a:tc>
                <a:extLst>
                  <a:ext uri="{0D108BD9-81ED-4DB2-BD59-A6C34878D82A}">
                    <a16:rowId xmlns:a16="http://schemas.microsoft.com/office/drawing/2014/main" val="2492483649"/>
                  </a:ext>
                </a:extLst>
              </a:tr>
              <a:tr h="370840">
                <a:tc>
                  <a:txBody>
                    <a:bodyPr/>
                    <a:lstStyle/>
                    <a:p>
                      <a:pPr marL="0" indent="0" algn="l">
                        <a:lnSpc>
                          <a:spcPct val="100000"/>
                        </a:lnSpc>
                        <a:buNone/>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e Commerce</a:t>
                      </a:r>
                    </a:p>
                  </a:txBody>
                  <a:tcPr marL="68580" marR="68580"/>
                </a:tc>
                <a:tc>
                  <a:txBody>
                    <a:bodyPr/>
                    <a:lstStyle/>
                    <a:p>
                      <a:pPr marL="0" indent="0" algn="l">
                        <a:lnSpc>
                          <a:spcPct val="100000"/>
                        </a:lnSpc>
                        <a:buNone/>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Sale of goods or services via the internet (websites or online stores)</a:t>
                      </a:r>
                    </a:p>
                  </a:txBody>
                  <a:tcPr marL="68580" marR="68580"/>
                </a:tc>
                <a:tc>
                  <a:txBody>
                    <a:bodyPr/>
                    <a:lstStyle/>
                    <a:p>
                      <a:pPr marL="171450" indent="-171450" algn="l">
                        <a:lnSpc>
                          <a:spcPct val="100000"/>
                        </a:lnSpc>
                        <a:buFont typeface="Arial" panose="020B0604020202020204" pitchFamily="34" charset="0"/>
                        <a:buChar char="•"/>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Expiry date</a:t>
                      </a:r>
                    </a:p>
                    <a:p>
                      <a:pPr marL="171450" indent="-171450" algn="l">
                        <a:lnSpc>
                          <a:spcPct val="100000"/>
                        </a:lnSpc>
                        <a:buFont typeface="Arial" panose="020B0604020202020204" pitchFamily="34" charset="0"/>
                        <a:buChar char="•"/>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Address verification (UK only)</a:t>
                      </a:r>
                    </a:p>
                    <a:p>
                      <a:pPr marL="171450" indent="-171450" algn="l">
                        <a:lnSpc>
                          <a:spcPct val="100000"/>
                        </a:lnSpc>
                        <a:buFont typeface="Arial" panose="020B0604020202020204" pitchFamily="34" charset="0"/>
                        <a:buChar char="•"/>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CV2/ CVV</a:t>
                      </a:r>
                    </a:p>
                    <a:p>
                      <a:pPr marL="171450" indent="-171450" algn="l">
                        <a:lnSpc>
                          <a:spcPct val="100000"/>
                        </a:lnSpc>
                        <a:buFont typeface="Arial" panose="020B0604020202020204" pitchFamily="34" charset="0"/>
                        <a:buChar char="•"/>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3D Secure (Visa Secure or Mastercard Identity Check)</a:t>
                      </a:r>
                    </a:p>
                  </a:txBody>
                  <a:tcPr marL="68580" marR="68580"/>
                </a:tc>
                <a:tc>
                  <a:txBody>
                    <a:bodyPr/>
                    <a:lstStyle/>
                    <a:p>
                      <a:pPr marL="0" indent="0" algn="r">
                        <a:lnSpc>
                          <a:spcPct val="100000"/>
                        </a:lnSpc>
                        <a:buNone/>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No</a:t>
                      </a:r>
                    </a:p>
                  </a:txBody>
                  <a:tcPr marL="68580" marR="68580"/>
                </a:tc>
                <a:extLst>
                  <a:ext uri="{0D108BD9-81ED-4DB2-BD59-A6C34878D82A}">
                    <a16:rowId xmlns:a16="http://schemas.microsoft.com/office/drawing/2014/main" val="1940088014"/>
                  </a:ext>
                </a:extLst>
              </a:tr>
              <a:tr h="370840">
                <a:tc>
                  <a:txBody>
                    <a:bodyPr/>
                    <a:lstStyle/>
                    <a:p>
                      <a:pPr marL="0" indent="0" algn="l">
                        <a:lnSpc>
                          <a:spcPct val="100000"/>
                        </a:lnSpc>
                        <a:buNone/>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Purchase With Cash Back (PWCB)**</a:t>
                      </a:r>
                    </a:p>
                  </a:txBody>
                  <a:tcPr marL="68580" marR="68580"/>
                </a:tc>
                <a:tc>
                  <a:txBody>
                    <a:bodyPr/>
                    <a:lstStyle/>
                    <a:p>
                      <a:pPr marL="0" indent="0" algn="l">
                        <a:lnSpc>
                          <a:spcPct val="100000"/>
                        </a:lnSpc>
                        <a:buNone/>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This is more commonly known as Cashback. This is where the cardholder asks for cash as well as the sale when paying with their debit card.</a:t>
                      </a:r>
                    </a:p>
                  </a:txBody>
                  <a:tcPr marL="68580" marR="68580"/>
                </a:tc>
                <a:tc>
                  <a:txBody>
                    <a:bodyPr/>
                    <a:lstStyle/>
                    <a:p>
                      <a:pPr marL="171450" indent="-171450" algn="l">
                        <a:lnSpc>
                          <a:spcPct val="100000"/>
                        </a:lnSpc>
                        <a:buFont typeface="Arial" panose="020B0604020202020204" pitchFamily="34" charset="0"/>
                        <a:buChar char="•"/>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Chip &amp; PIN</a:t>
                      </a:r>
                    </a:p>
                    <a:p>
                      <a:pPr marL="171450" indent="-171450" algn="l">
                        <a:lnSpc>
                          <a:spcPct val="100000"/>
                        </a:lnSpc>
                        <a:buFont typeface="Arial" panose="020B0604020202020204" pitchFamily="34" charset="0"/>
                        <a:buChar char="•"/>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Magnetic Stripe &amp; Signature</a:t>
                      </a:r>
                    </a:p>
                  </a:txBody>
                  <a:tcPr marL="68580" marR="68580"/>
                </a:tc>
                <a:tc>
                  <a:txBody>
                    <a:bodyPr/>
                    <a:lstStyle/>
                    <a:p>
                      <a:pPr marL="0" indent="0" algn="r">
                        <a:lnSpc>
                          <a:spcPct val="100000"/>
                        </a:lnSpc>
                        <a:buNone/>
                      </a:pPr>
                      <a:r>
                        <a:rPr lang="en-IE" sz="900" b="0" kern="100">
                          <a:solidFill>
                            <a:srgbClr val="57585B"/>
                          </a:solidFill>
                          <a:effectLst/>
                          <a:latin typeface="+mn-lt" panose="020F0502020204030204" pitchFamily="34" charset="0"/>
                          <a:ea typeface="+mn-ea" panose="020F0502020204030204" pitchFamily="34" charset="0"/>
                          <a:cs typeface="+mn-cs" panose="020F0502020204030204" pitchFamily="34" charset="0"/>
                        </a:rPr>
                        <a:t>No</a:t>
                      </a:r>
                    </a:p>
                  </a:txBody>
                  <a:tcPr marL="68580" marR="68580"/>
                </a:tc>
                <a:extLst>
                  <a:ext uri="{0D108BD9-81ED-4DB2-BD59-A6C34878D82A}">
                    <a16:rowId xmlns:a16="http://schemas.microsoft.com/office/drawing/2014/main" val="472853404"/>
                  </a:ext>
                </a:extLst>
              </a:tr>
            </a:tbl>
          </a:graphicData>
        </a:graphic>
      </p:graphicFrame>
      <p:sp>
        <p:nvSpPr>
          <p:cNvPr id="8" name="Footnotes">
            <a:extLst>
              <a:ext uri="{FF2B5EF4-FFF2-40B4-BE49-F238E27FC236}">
                <a16:creationId xmlns:a16="http://schemas.microsoft.com/office/drawing/2014/main" id="{7565E5B0-91B9-2212-A7A7-2C31AA3657D6}"/>
              </a:ext>
            </a:extLst>
          </p:cNvPr>
          <p:cNvSpPr txBox="1"/>
          <p:nvPr/>
        </p:nvSpPr>
        <p:spPr>
          <a:xfrm>
            <a:off x="1670670" y="5548493"/>
            <a:ext cx="8340570" cy="460000"/>
          </a:xfrm>
          <a:prstGeom prst="rect">
            <a:avLst/>
          </a:prstGeom>
          <a:noFill/>
        </p:spPr>
        <p:txBody>
          <a:bodyPr wrap="square" lIns="0" tIns="0" rIns="0" bIns="0">
            <a:noAutofit/>
          </a:bodyPr>
          <a:lstStyle/>
          <a:p>
            <a:pPr marL="0" indent="0" algn="l">
              <a:lnSpc>
                <a:spcPct val="100000"/>
              </a:lnSpc>
              <a:buNone/>
            </a:pPr>
            <a:r>
              <a:rPr lang="en-US" sz="700" b="0" kern="100">
                <a:solidFill>
                  <a:srgbClr val="57585B"/>
                </a:solidFill>
                <a:effectLst/>
                <a:latin typeface="+mn-lt" panose="020F0502020204030204" pitchFamily="34" charset="0"/>
                <a:ea typeface="+mn-ea" panose="020F0502020204030204" pitchFamily="34" charset="0"/>
                <a:cs typeface="+mn-cs" panose="020F0502020204030204" pitchFamily="34" charset="0"/>
              </a:rPr>
              <a:t>*   Contactless (including Apple Pay and Google Pay) transactions are limited to a maximum transaction value set by the Card Issuer.</a:t>
            </a:r>
          </a:p>
          <a:p>
            <a:pPr marL="0" indent="0" algn="ctr">
              <a:lnSpc>
                <a:spcPct val="100000"/>
              </a:lnSpc>
              <a:buNone/>
            </a:pPr>
            <a:r>
              <a:rPr lang="en-US" sz="700" b="0" kern="100">
                <a:solidFill>
                  <a:srgbClr val="57585B"/>
                </a:solidFill>
                <a:effectLst/>
                <a:latin typeface="+mn-lt" panose="020F0502020204030204" pitchFamily="34" charset="0"/>
                <a:ea typeface="+mn-ea" panose="020F0502020204030204" pitchFamily="34" charset="0"/>
                <a:cs typeface="+mn-cs" panose="020F0502020204030204" pitchFamily="34" charset="0"/>
              </a:rPr>
              <a:t>** If you don't already have MOTO or PWCB enabled on your terminal please call our terminal support team who will be happy to assist.</a:t>
            </a:r>
          </a:p>
          <a:p>
            <a:pPr marL="0" indent="0" algn="l">
              <a:lnSpc>
                <a:spcPct val="100000"/>
              </a:lnSpc>
              <a:buNone/>
            </a:pPr>
            <a:r>
              <a:rPr lang="en-US" sz="700" b="0" kern="100">
                <a:solidFill>
                  <a:srgbClr val="57585B"/>
                </a:solidFill>
                <a:effectLst/>
                <a:latin typeface="+mn-lt" panose="020F0502020204030204" pitchFamily="34" charset="0"/>
                <a:ea typeface="+mn-ea" panose="020F0502020204030204" pitchFamily="34" charset="0"/>
                <a:cs typeface="+mn-cs" panose="020F0502020204030204" pitchFamily="34" charset="0"/>
              </a:rPr>
              <a:t>Manual keying is only permitted for Card Not Present transactions where this has been enabled on your account. Never manually key a transaction when the cardholder is present.</a:t>
            </a:r>
            <a:endParaRPr lang="en-IE" sz="700" b="0" kern="100">
              <a:solidFill>
                <a:srgbClr val="57585B"/>
              </a:solidFill>
              <a:effectLst/>
              <a:latin typeface="+mn-lt" panose="020F0502020204030204" pitchFamily="34" charset="0"/>
              <a:ea typeface="+mn-ea" panose="020F0502020204030204" pitchFamily="34" charset="0"/>
              <a:cs typeface="+mn-cs" panose="020F0502020204030204" pitchFamily="34" charset="0"/>
            </a:endParaRPr>
          </a:p>
        </p:txBody>
      </p:sp>
    </p:spTree>
    <p:extLst>
      <p:ext uri="{BB962C8B-B14F-4D97-AF65-F5344CB8AC3E}">
        <p14:creationId xmlns:p14="http://schemas.microsoft.com/office/powerpoint/2010/main" val="449554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75FE7-65A2-B0E6-DEA5-38CB33FE72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264947-1DE7-55F9-D570-E975E8294762}"/>
              </a:ext>
            </a:extLst>
          </p:cNvPr>
          <p:cNvSpPr>
            <a:spLocks noGrp="1"/>
          </p:cNvSpPr>
          <p:nvPr>
            <p:ph type="title"/>
          </p:nvPr>
        </p:nvSpPr>
        <p:spPr/>
        <p:txBody>
          <a:bodyPr/>
          <a:lstStyle/>
          <a:p>
            <a:r>
              <a:rPr lang="en-US"/>
              <a:t>Insight</a:t>
            </a:r>
          </a:p>
        </p:txBody>
      </p:sp>
      <p:sp>
        <p:nvSpPr>
          <p:cNvPr id="4" name="Content Placeholder 3">
            <a:extLst>
              <a:ext uri="{FF2B5EF4-FFF2-40B4-BE49-F238E27FC236}">
                <a16:creationId xmlns:a16="http://schemas.microsoft.com/office/drawing/2014/main" id="{BDC18573-2CD6-70A3-325C-48D96247EF19}"/>
              </a:ext>
            </a:extLst>
          </p:cNvPr>
          <p:cNvSpPr>
            <a:spLocks noGrp="1"/>
          </p:cNvSpPr>
          <p:nvPr>
            <p:ph idx="1"/>
          </p:nvPr>
        </p:nvSpPr>
        <p:spPr>
          <a:xfrm>
            <a:off x="1670670" y="1954659"/>
            <a:ext cx="7085350" cy="3663859"/>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Bahnschrift"/>
              <a:ea typeface="+mn-ea"/>
              <a:cs typeface="+mn-cs"/>
            </a:endParaRPr>
          </a:p>
          <a:p>
            <a:pPr marL="0" indent="0">
              <a:buNone/>
            </a:pPr>
            <a:endParaRPr lang="en-IE"/>
          </a:p>
        </p:txBody>
      </p:sp>
      <p:sp>
        <p:nvSpPr>
          <p:cNvPr id="5" name="TextBox 4">
            <a:extLst>
              <a:ext uri="{FF2B5EF4-FFF2-40B4-BE49-F238E27FC236}">
                <a16:creationId xmlns:a16="http://schemas.microsoft.com/office/drawing/2014/main" id="{E6411262-5B3A-828C-9CE9-E409CF08BC4B}"/>
              </a:ext>
            </a:extLst>
          </p:cNvPr>
          <p:cNvSpPr txBox="1"/>
          <p:nvPr/>
        </p:nvSpPr>
        <p:spPr>
          <a:xfrm>
            <a:off x="1200630" y="1632002"/>
            <a:ext cx="6846089" cy="3835152"/>
          </a:xfrm>
          <a:prstGeom prst="rect">
            <a:avLst/>
          </a:prstGeom>
          <a:noFill/>
        </p:spPr>
        <p:txBody>
          <a:bodyPr wrap="square">
            <a:spAutoFit/>
          </a:bodyPr>
          <a:lstStyle/>
          <a:p>
            <a:pPr marL="486410" marR="0" lvl="0" indent="-6350" algn="l" defTabSz="457200" rtl="0" eaLnBrk="1" fontAlgn="auto" latinLnBrk="0" hangingPunct="1">
              <a:lnSpc>
                <a:spcPct val="112000"/>
              </a:lnSpc>
              <a:spcBef>
                <a:spcPts val="0"/>
              </a:spcBef>
              <a:spcAft>
                <a:spcPts val="1500"/>
              </a:spcAft>
              <a:buClrTx/>
              <a:buSzTx/>
              <a:buFontTx/>
              <a:buNone/>
              <a:tabLst/>
              <a:defRPr/>
            </a:pPr>
            <a:r>
              <a:rPr kumimoji="0" lang="en-IE" sz="1000" b="1" i="0" u="none" strike="noStrike" kern="100" cap="none" spc="0" normalizeH="0" baseline="0" noProof="0">
                <a:ln>
                  <a:noFill/>
                </a:ln>
                <a:effectLst/>
                <a:uLnTx/>
                <a:uFillTx/>
                <a:latin typeface="Bahnschrift"/>
                <a:ea typeface="+mn-ea"/>
                <a:cs typeface="+mn-cs"/>
              </a:rPr>
              <a:t>Insight</a:t>
            </a:r>
            <a:r>
              <a:rPr kumimoji="0" lang="en-IE" sz="1000" b="0" i="0" u="none" strike="noStrike" kern="100" cap="none" spc="0" normalizeH="0" baseline="0" noProof="0">
                <a:ln>
                  <a:noFill/>
                </a:ln>
                <a:effectLst/>
                <a:uLnTx/>
                <a:uFillTx/>
                <a:latin typeface="Bahnschrift"/>
                <a:ea typeface="+mn-ea"/>
                <a:cs typeface="+mn-cs"/>
              </a:rPr>
              <a:t> is an online system which gives you all the information you need to manage your AIB Merchant Services account.</a:t>
            </a:r>
          </a:p>
          <a:p>
            <a:pPr marL="486410" marR="0" lvl="0" indent="-6350" algn="l" defTabSz="457200" rtl="0" eaLnBrk="1" fontAlgn="auto" latinLnBrk="0" hangingPunct="1">
              <a:lnSpc>
                <a:spcPct val="112000"/>
              </a:lnSpc>
              <a:spcBef>
                <a:spcPts val="0"/>
              </a:spcBef>
              <a:spcAft>
                <a:spcPts val="1500"/>
              </a:spcAft>
              <a:buClrTx/>
              <a:buSzTx/>
              <a:buFontTx/>
              <a:buNone/>
              <a:tabLst/>
              <a:defRPr/>
            </a:pPr>
            <a:r>
              <a:rPr kumimoji="0" lang="en-IE" sz="1000" b="1" i="0" u="none" strike="noStrike" kern="100" cap="none" spc="0" normalizeH="0" baseline="0" noProof="0">
                <a:ln>
                  <a:noFill/>
                </a:ln>
                <a:effectLst/>
                <a:uLnTx/>
                <a:uFillTx/>
                <a:latin typeface="Bahnschrift"/>
                <a:ea typeface="+mn-ea"/>
                <a:cs typeface="+mn-cs"/>
              </a:rPr>
              <a:t>With It, You Can:</a:t>
            </a:r>
          </a:p>
          <a:p>
            <a:pPr marL="651510" marR="0" lvl="0" indent="-171450" algn="l" defTabSz="457200" rtl="0" eaLnBrk="1" fontAlgn="auto" latinLnBrk="0" hangingPunct="1">
              <a:lnSpc>
                <a:spcPct val="112000"/>
              </a:lnSpc>
              <a:spcBef>
                <a:spcPts val="0"/>
              </a:spcBef>
              <a:spcAft>
                <a:spcPts val="1500"/>
              </a:spcAft>
              <a:buClrTx/>
              <a:buSzTx/>
              <a:buFont typeface="Arial" panose="020B0604020202020204" pitchFamily="34" charset="0"/>
              <a:buChar char="•"/>
              <a:tabLst/>
              <a:defRPr/>
            </a:pPr>
            <a:r>
              <a:rPr kumimoji="0" lang="en-IE" sz="1000" b="0" i="0" u="none" strike="noStrike" kern="100" cap="none" spc="0" normalizeH="0" baseline="0" noProof="0">
                <a:ln>
                  <a:noFill/>
                </a:ln>
                <a:effectLst/>
                <a:uLnTx/>
                <a:uFillTx/>
                <a:latin typeface="Bahnschrift"/>
                <a:ea typeface="+mn-ea"/>
                <a:cs typeface="+mn-cs"/>
              </a:rPr>
              <a:t>View and download statements.</a:t>
            </a:r>
          </a:p>
          <a:p>
            <a:pPr marL="651510" marR="0" lvl="0" indent="-171450" algn="l" defTabSz="457200" rtl="0" eaLnBrk="1" fontAlgn="auto" latinLnBrk="0" hangingPunct="1">
              <a:lnSpc>
                <a:spcPct val="112000"/>
              </a:lnSpc>
              <a:spcBef>
                <a:spcPts val="0"/>
              </a:spcBef>
              <a:spcAft>
                <a:spcPts val="1500"/>
              </a:spcAft>
              <a:buClrTx/>
              <a:buSzTx/>
              <a:buFont typeface="Arial" panose="020B0604020202020204" pitchFamily="34" charset="0"/>
              <a:buChar char="•"/>
              <a:tabLst/>
              <a:defRPr/>
            </a:pPr>
            <a:r>
              <a:rPr kumimoji="0" lang="en-IE" sz="1000" b="0" i="0" u="none" strike="noStrike" kern="100" cap="none" spc="0" normalizeH="0" baseline="0" noProof="0">
                <a:ln>
                  <a:noFill/>
                </a:ln>
                <a:effectLst/>
                <a:uLnTx/>
                <a:uFillTx/>
                <a:latin typeface="Bahnschrift"/>
                <a:ea typeface="+mn-ea"/>
                <a:cs typeface="+mn-cs"/>
              </a:rPr>
              <a:t>Download documents in different formats, (html, </a:t>
            </a:r>
            <a:r>
              <a:rPr kumimoji="0" lang="en-IE" sz="1000" b="0" i="0" u="none" strike="noStrike" kern="100" cap="none" spc="0" normalizeH="0" baseline="0" noProof="0" err="1">
                <a:ln>
                  <a:noFill/>
                </a:ln>
                <a:effectLst/>
                <a:uLnTx/>
                <a:uFillTx/>
                <a:latin typeface="Bahnschrift"/>
                <a:ea typeface="+mn-ea"/>
                <a:cs typeface="+mn-cs"/>
              </a:rPr>
              <a:t>xls</a:t>
            </a:r>
            <a:r>
              <a:rPr kumimoji="0" lang="en-IE" sz="1000" b="0" i="0" u="none" strike="noStrike" kern="100" cap="none" spc="0" normalizeH="0" baseline="0" noProof="0">
                <a:ln>
                  <a:noFill/>
                </a:ln>
                <a:effectLst/>
                <a:uLnTx/>
                <a:uFillTx/>
                <a:latin typeface="Bahnschrift"/>
                <a:ea typeface="+mn-ea"/>
                <a:cs typeface="+mn-cs"/>
              </a:rPr>
              <a:t>, pdf or zip), so you can choose the best way to view and analyse your transactions.</a:t>
            </a:r>
          </a:p>
          <a:p>
            <a:pPr marL="651510" marR="0" lvl="0" indent="-171450" algn="l" defTabSz="457200" rtl="0" eaLnBrk="1" fontAlgn="auto" latinLnBrk="0" hangingPunct="1">
              <a:lnSpc>
                <a:spcPct val="112000"/>
              </a:lnSpc>
              <a:spcBef>
                <a:spcPts val="0"/>
              </a:spcBef>
              <a:spcAft>
                <a:spcPts val="1500"/>
              </a:spcAft>
              <a:buClrTx/>
              <a:buSzTx/>
              <a:buFont typeface="Arial" panose="020B0604020202020204" pitchFamily="34" charset="0"/>
              <a:buChar char="•"/>
              <a:tabLst/>
              <a:defRPr/>
            </a:pPr>
            <a:r>
              <a:rPr kumimoji="0" lang="en-IE" sz="1000" b="0" i="0" u="none" strike="noStrike" kern="100" cap="none" spc="0" normalizeH="0" baseline="0" noProof="0">
                <a:ln>
                  <a:noFill/>
                </a:ln>
                <a:effectLst/>
                <a:uLnTx/>
                <a:uFillTx/>
                <a:latin typeface="Bahnschrift"/>
                <a:ea typeface="+mn-ea"/>
                <a:cs typeface="+mn-cs"/>
              </a:rPr>
              <a:t>Get your real-time balances.</a:t>
            </a:r>
          </a:p>
          <a:p>
            <a:pPr marL="486410" marR="0" lvl="0" indent="-6350" algn="l" defTabSz="457200" rtl="0" eaLnBrk="1" fontAlgn="auto" latinLnBrk="0" hangingPunct="1">
              <a:lnSpc>
                <a:spcPct val="112000"/>
              </a:lnSpc>
              <a:spcBef>
                <a:spcPts val="0"/>
              </a:spcBef>
              <a:spcAft>
                <a:spcPts val="1500"/>
              </a:spcAft>
              <a:buClrTx/>
              <a:buSzTx/>
              <a:buFontTx/>
              <a:buNone/>
              <a:tabLst/>
              <a:defRPr/>
            </a:pPr>
            <a:r>
              <a:rPr kumimoji="0" lang="en-IE" sz="1000" b="0" i="0" u="none" strike="noStrike" kern="100" cap="none" spc="0" normalizeH="0" baseline="0" noProof="0">
                <a:ln>
                  <a:noFill/>
                </a:ln>
                <a:effectLst/>
                <a:uLnTx/>
                <a:uFillTx/>
                <a:latin typeface="Bahnschrift"/>
                <a:ea typeface="+mn-ea"/>
                <a:cs typeface="+mn-cs"/>
              </a:rPr>
              <a:t>You are enrolled in Insight automatically when your account is set up, and your login details are emailed to you. If they do not arrive, email aib.helpdesk@aibms.com or call Customer Services and we will resend them.</a:t>
            </a:r>
          </a:p>
          <a:p>
            <a:pPr marL="486410" marR="0" lvl="0" indent="-6350" algn="l" defTabSz="457200" rtl="0" eaLnBrk="1" fontAlgn="auto" latinLnBrk="0" hangingPunct="1">
              <a:lnSpc>
                <a:spcPct val="112000"/>
              </a:lnSpc>
              <a:spcBef>
                <a:spcPts val="0"/>
              </a:spcBef>
              <a:spcAft>
                <a:spcPts val="1500"/>
              </a:spcAft>
              <a:buClrTx/>
              <a:buSzTx/>
              <a:buFontTx/>
              <a:buNone/>
              <a:tabLst/>
              <a:defRPr/>
            </a:pPr>
            <a:r>
              <a:rPr kumimoji="0" lang="en-IE" sz="1000" b="0" i="0" u="none" strike="noStrike" kern="100" cap="none" spc="0" normalizeH="0" baseline="0" noProof="0">
                <a:ln>
                  <a:noFill/>
                </a:ln>
                <a:effectLst/>
                <a:uLnTx/>
                <a:uFillTx/>
                <a:latin typeface="Bahnschrift"/>
                <a:ea typeface="+mn-ea"/>
                <a:cs typeface="+mn-cs"/>
              </a:rPr>
              <a:t>Main Street Insights (Republic of Ireland only): if your business is based in the Republic of Ireland, your Insight portal also includes Main Street Insights, giving you tailored analytics and location-specific data about your customer base and business performance.</a:t>
            </a:r>
          </a:p>
          <a:p>
            <a:pPr marL="486410" marR="0" lvl="0" indent="-6350" algn="l" defTabSz="457200" rtl="0" eaLnBrk="1" fontAlgn="auto" latinLnBrk="0" hangingPunct="1">
              <a:lnSpc>
                <a:spcPct val="112000"/>
              </a:lnSpc>
              <a:spcBef>
                <a:spcPts val="0"/>
              </a:spcBef>
              <a:spcAft>
                <a:spcPts val="0"/>
              </a:spcAft>
              <a:buClrTx/>
              <a:buSzTx/>
              <a:buFontTx/>
              <a:buNone/>
              <a:tabLst/>
              <a:defRPr/>
            </a:pPr>
            <a:endParaRPr kumimoji="0" lang="en-IE" sz="1000" b="0" i="0" u="none" strike="noStrike" kern="100" cap="none" spc="0" normalizeH="0" baseline="0" noProof="0">
              <a:ln>
                <a:noFill/>
              </a:ln>
              <a:effectLst/>
              <a:uLnTx/>
              <a:uFillTx/>
              <a:latin typeface="Bahnschrift"/>
              <a:ea typeface="+mn-ea"/>
              <a:cs typeface="+mn-cs"/>
            </a:endParaRPr>
          </a:p>
        </p:txBody>
      </p:sp>
      <p:pic>
        <p:nvPicPr>
          <p:cNvPr id="7" name="Picture 6">
            <a:extLst>
              <a:ext uri="{FF2B5EF4-FFF2-40B4-BE49-F238E27FC236}">
                <a16:creationId xmlns:a16="http://schemas.microsoft.com/office/drawing/2014/main" id="{4A9DDBF4-FD91-A7F8-06AD-9F48FD2DB624}"/>
              </a:ext>
            </a:extLst>
          </p:cNvPr>
          <p:cNvPicPr>
            <a:picLocks noChangeAspect="1"/>
          </p:cNvPicPr>
          <p:nvPr/>
        </p:nvPicPr>
        <p:blipFill>
          <a:blip r:embed="rId2">
            <a:alphaModFix/>
          </a:blip>
          <a:stretch>
            <a:fillRect/>
          </a:stretch>
        </p:blipFill>
        <p:spPr>
          <a:xfrm>
            <a:off x="7521702" y="2345630"/>
            <a:ext cx="4197096" cy="2166740"/>
          </a:xfrm>
          <a:prstGeom prst="roundRect">
            <a:avLst>
              <a:gd name="adj" fmla="val 0"/>
            </a:avLst>
          </a:prstGeom>
          <a:solidFill>
            <a:srgbClr val="FFFFFF"/>
          </a:solidFill>
          <a:ln w="76200" cap="sq">
            <a:solidFill>
              <a:srgbClr val="292929"/>
            </a:solidFill>
            <a:miter lim="800000"/>
          </a:ln>
          <a:effectLst>
            <a:reflection blurRad="12700" stA="28000" endPos="28000" dist="5000" dir="5400000" sy="-100000" algn="bl" rotWithShape="0"/>
            <a:softEdge rad="635000"/>
          </a:effectLst>
          <a:scene3d>
            <a:camera prst="perspectiveHeroicExtremeLeftFacing"/>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1085004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C829D-B23E-2D54-15EE-5BDA23F5DD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134115-2C1E-B3B3-5E48-A2FEDF0D848E}"/>
              </a:ext>
            </a:extLst>
          </p:cNvPr>
          <p:cNvSpPr>
            <a:spLocks noGrp="1"/>
          </p:cNvSpPr>
          <p:nvPr>
            <p:ph type="title"/>
          </p:nvPr>
        </p:nvSpPr>
        <p:spPr/>
        <p:txBody>
          <a:bodyPr/>
          <a:lstStyle/>
          <a:p>
            <a:r>
              <a:rPr lang="en-US"/>
              <a:t>Insight</a:t>
            </a:r>
          </a:p>
        </p:txBody>
      </p:sp>
      <p:sp>
        <p:nvSpPr>
          <p:cNvPr id="4" name="Content Placeholder 3">
            <a:extLst>
              <a:ext uri="{FF2B5EF4-FFF2-40B4-BE49-F238E27FC236}">
                <a16:creationId xmlns:a16="http://schemas.microsoft.com/office/drawing/2014/main" id="{52EBF898-EF00-D7C9-97F9-452877D0ACEB}"/>
              </a:ext>
            </a:extLst>
          </p:cNvPr>
          <p:cNvSpPr>
            <a:spLocks noGrp="1"/>
          </p:cNvSpPr>
          <p:nvPr>
            <p:ph idx="1"/>
          </p:nvPr>
        </p:nvSpPr>
        <p:spPr>
          <a:xfrm>
            <a:off x="1670670" y="1954659"/>
            <a:ext cx="7085350" cy="3663859"/>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Bahnschrift"/>
              <a:ea typeface="+mn-ea"/>
              <a:cs typeface="+mn-cs"/>
            </a:endParaRPr>
          </a:p>
          <a:p>
            <a:pPr marL="0" indent="0">
              <a:buNone/>
            </a:pPr>
            <a:endParaRPr lang="en-IE"/>
          </a:p>
        </p:txBody>
      </p:sp>
      <p:sp>
        <p:nvSpPr>
          <p:cNvPr id="5" name="TextBox 4">
            <a:extLst>
              <a:ext uri="{FF2B5EF4-FFF2-40B4-BE49-F238E27FC236}">
                <a16:creationId xmlns:a16="http://schemas.microsoft.com/office/drawing/2014/main" id="{06E9C520-7B1F-293F-A609-12EC17FD84B2}"/>
              </a:ext>
            </a:extLst>
          </p:cNvPr>
          <p:cNvSpPr txBox="1"/>
          <p:nvPr/>
        </p:nvSpPr>
        <p:spPr>
          <a:xfrm>
            <a:off x="1575534" y="1896753"/>
            <a:ext cx="6846089" cy="2874890"/>
          </a:xfrm>
          <a:prstGeom prst="rect">
            <a:avLst/>
          </a:prstGeom>
          <a:noFill/>
        </p:spPr>
        <p:txBody>
          <a:bodyPr wrap="square">
            <a:spAutoFit/>
          </a:bodyPr>
          <a:lstStyle/>
          <a:p>
            <a:pPr>
              <a:lnSpc>
                <a:spcPct val="112000"/>
              </a:lnSpc>
              <a:spcAft>
                <a:spcPts val="300"/>
              </a:spcAft>
            </a:pPr>
            <a:r>
              <a:rPr lang="en-US" sz="1000" b="1" kern="100"/>
              <a:t>Payments</a:t>
            </a:r>
          </a:p>
          <a:p>
            <a:pPr>
              <a:lnSpc>
                <a:spcPct val="112000"/>
              </a:lnSpc>
              <a:spcAft>
                <a:spcPts val="800"/>
              </a:spcAft>
            </a:pPr>
            <a:r>
              <a:rPr lang="en-US" sz="1000" kern="100"/>
              <a:t>To help ease your reconciliation overheads, AIB Merchant Services </a:t>
            </a:r>
            <a:r>
              <a:rPr lang="en-US" sz="1000" b="1" kern="100"/>
              <a:t>Insight</a:t>
            </a:r>
            <a:r>
              <a:rPr lang="en-US" sz="1000" kern="100"/>
              <a:t> provides a daily overview of payments made into your nominated bank account.</a:t>
            </a:r>
          </a:p>
          <a:p>
            <a:pPr>
              <a:lnSpc>
                <a:spcPct val="112000"/>
              </a:lnSpc>
              <a:spcAft>
                <a:spcPts val="800"/>
              </a:spcAft>
            </a:pPr>
            <a:r>
              <a:rPr lang="en-US" sz="1000" b="1" kern="100"/>
              <a:t>By choosing the Payments option you can view your daily </a:t>
            </a:r>
            <a:r>
              <a:rPr lang="en-US" sz="1000" b="1" kern="100" err="1"/>
              <a:t>lodgements</a:t>
            </a:r>
            <a:r>
              <a:rPr lang="en-US" sz="1000" b="1" kern="100"/>
              <a:t> based on:</a:t>
            </a:r>
          </a:p>
          <a:p>
            <a:pPr marL="171450" indent="-171450">
              <a:lnSpc>
                <a:spcPct val="112000"/>
              </a:lnSpc>
              <a:spcAft>
                <a:spcPts val="450"/>
              </a:spcAft>
              <a:buChar char="•"/>
            </a:pPr>
            <a:r>
              <a:rPr lang="en-US" sz="1000" kern="100"/>
              <a:t>Merchant ID</a:t>
            </a:r>
          </a:p>
          <a:p>
            <a:pPr marL="171450" indent="-171450">
              <a:lnSpc>
                <a:spcPct val="112000"/>
              </a:lnSpc>
              <a:spcAft>
                <a:spcPts val="450"/>
              </a:spcAft>
              <a:buChar char="•"/>
            </a:pPr>
            <a:r>
              <a:rPr lang="en-US" sz="1000" kern="100"/>
              <a:t>Brand (i.e. card type Visa, MasterCard)</a:t>
            </a:r>
          </a:p>
          <a:p>
            <a:pPr marL="171450" indent="-171450">
              <a:lnSpc>
                <a:spcPct val="112000"/>
              </a:lnSpc>
              <a:spcAft>
                <a:spcPts val="450"/>
              </a:spcAft>
              <a:buChar char="•"/>
            </a:pPr>
            <a:r>
              <a:rPr lang="en-US" sz="1000" kern="100"/>
              <a:t>Service type (chargeback / sales/ refunds)</a:t>
            </a:r>
          </a:p>
          <a:p>
            <a:pPr marL="171450" indent="-171450">
              <a:lnSpc>
                <a:spcPct val="112000"/>
              </a:lnSpc>
              <a:spcAft>
                <a:spcPts val="450"/>
              </a:spcAft>
              <a:buChar char="•"/>
            </a:pPr>
            <a:r>
              <a:rPr lang="en-US" sz="1000" kern="100"/>
              <a:t>Transaction and billing currency</a:t>
            </a:r>
          </a:p>
          <a:p>
            <a:pPr marL="171450" indent="-171450">
              <a:lnSpc>
                <a:spcPct val="112000"/>
              </a:lnSpc>
              <a:spcAft>
                <a:spcPts val="450"/>
              </a:spcAft>
              <a:buChar char="•"/>
            </a:pPr>
            <a:r>
              <a:rPr lang="en-US" sz="1000" kern="100"/>
              <a:t>Gross amount</a:t>
            </a:r>
          </a:p>
          <a:p>
            <a:pPr marL="171450" indent="-171450">
              <a:lnSpc>
                <a:spcPct val="112000"/>
              </a:lnSpc>
              <a:spcAft>
                <a:spcPts val="450"/>
              </a:spcAft>
              <a:buChar char="•"/>
            </a:pPr>
            <a:r>
              <a:rPr lang="en-US" sz="1000" kern="100"/>
              <a:t>Net amount</a:t>
            </a:r>
          </a:p>
          <a:p>
            <a:pPr marL="171450" indent="-171450">
              <a:lnSpc>
                <a:spcPct val="112000"/>
              </a:lnSpc>
              <a:spcAft>
                <a:spcPts val="800"/>
              </a:spcAft>
              <a:buChar char="•"/>
            </a:pPr>
            <a:r>
              <a:rPr lang="en-US" sz="1000" kern="100"/>
              <a:t>Merchant Service Charge (MSC)</a:t>
            </a:r>
          </a:p>
          <a:p>
            <a:pPr>
              <a:lnSpc>
                <a:spcPct val="112000"/>
              </a:lnSpc>
            </a:pPr>
            <a:r>
              <a:rPr lang="en-US" sz="1000" kern="100"/>
              <a:t>If you cannot access </a:t>
            </a:r>
            <a:r>
              <a:rPr lang="en-US" sz="1000" b="1" kern="100"/>
              <a:t>Insight</a:t>
            </a:r>
            <a:r>
              <a:rPr lang="en-US" sz="1000" kern="100"/>
              <a:t>, or you need your log-in details resent, contact our Customer Services team.</a:t>
            </a:r>
          </a:p>
        </p:txBody>
      </p:sp>
      <p:pic>
        <p:nvPicPr>
          <p:cNvPr id="6" name="Picture 5">
            <a:extLst>
              <a:ext uri="{FF2B5EF4-FFF2-40B4-BE49-F238E27FC236}">
                <a16:creationId xmlns:a16="http://schemas.microsoft.com/office/drawing/2014/main" id="{DC57F385-085F-2FD7-3B8D-6C6AEDCB5521}"/>
              </a:ext>
            </a:extLst>
          </p:cNvPr>
          <p:cNvPicPr>
            <a:picLocks noChangeAspect="1"/>
          </p:cNvPicPr>
          <p:nvPr/>
        </p:nvPicPr>
        <p:blipFill>
          <a:blip r:embed="rId2"/>
          <a:stretch>
            <a:fillRect/>
          </a:stretch>
        </p:blipFill>
        <p:spPr>
          <a:xfrm>
            <a:off x="8308697" y="2237127"/>
            <a:ext cx="3475021" cy="2383743"/>
          </a:xfrm>
          <a:prstGeom prst="rect">
            <a:avLst/>
          </a:prstGeom>
        </p:spPr>
      </p:pic>
    </p:spTree>
    <p:extLst>
      <p:ext uri="{BB962C8B-B14F-4D97-AF65-F5344CB8AC3E}">
        <p14:creationId xmlns:p14="http://schemas.microsoft.com/office/powerpoint/2010/main" val="2293229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FF9A7-25F0-FBB1-5415-FDD4729169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375225-5054-670C-3E27-CF8A1EAEAF1B}"/>
              </a:ext>
            </a:extLst>
          </p:cNvPr>
          <p:cNvSpPr>
            <a:spLocks noGrp="1"/>
          </p:cNvSpPr>
          <p:nvPr>
            <p:ph type="title"/>
          </p:nvPr>
        </p:nvSpPr>
        <p:spPr/>
        <p:txBody>
          <a:bodyPr/>
          <a:lstStyle/>
          <a:p>
            <a:r>
              <a:rPr lang="en-US"/>
              <a:t>Cardholder Data Security (PCI)</a:t>
            </a:r>
          </a:p>
        </p:txBody>
      </p:sp>
      <p:sp>
        <p:nvSpPr>
          <p:cNvPr id="4" name="Content Placeholder 3">
            <a:extLst>
              <a:ext uri="{FF2B5EF4-FFF2-40B4-BE49-F238E27FC236}">
                <a16:creationId xmlns:a16="http://schemas.microsoft.com/office/drawing/2014/main" id="{30ED17A5-7845-E3DA-CC4F-084CE12A8F88}"/>
              </a:ext>
            </a:extLst>
          </p:cNvPr>
          <p:cNvSpPr>
            <a:spLocks noGrp="1"/>
          </p:cNvSpPr>
          <p:nvPr>
            <p:ph idx="1"/>
          </p:nvPr>
        </p:nvSpPr>
        <p:spPr>
          <a:xfrm>
            <a:off x="1670670" y="1954659"/>
            <a:ext cx="7085350" cy="3663859"/>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Bahnschrift"/>
              <a:ea typeface="+mn-ea"/>
              <a:cs typeface="+mn-cs"/>
            </a:endParaRPr>
          </a:p>
          <a:p>
            <a:pPr marL="0" indent="0">
              <a:buNone/>
            </a:pPr>
            <a:endParaRPr lang="en-IE"/>
          </a:p>
        </p:txBody>
      </p:sp>
      <p:sp>
        <p:nvSpPr>
          <p:cNvPr id="5" name="TextBox 4">
            <a:extLst>
              <a:ext uri="{FF2B5EF4-FFF2-40B4-BE49-F238E27FC236}">
                <a16:creationId xmlns:a16="http://schemas.microsoft.com/office/drawing/2014/main" id="{1CEFC3EA-10E3-104D-101B-F50B49EBFC3D}"/>
              </a:ext>
            </a:extLst>
          </p:cNvPr>
          <p:cNvSpPr txBox="1"/>
          <p:nvPr/>
        </p:nvSpPr>
        <p:spPr>
          <a:xfrm>
            <a:off x="1566639" y="1954659"/>
            <a:ext cx="6361209" cy="2516330"/>
          </a:xfrm>
          <a:prstGeom prst="rect">
            <a:avLst/>
          </a:prstGeom>
          <a:noFill/>
        </p:spPr>
        <p:txBody>
          <a:bodyPr wrap="square">
            <a:spAutoFit/>
          </a:bodyPr>
          <a:lstStyle/>
          <a:p>
            <a:pPr marL="81280" marR="208915" indent="-6350">
              <a:lnSpc>
                <a:spcPct val="112000"/>
              </a:lnSpc>
              <a:spcAft>
                <a:spcPts val="585"/>
              </a:spcAft>
            </a:pPr>
            <a:r>
              <a:rPr lang="en-IE" sz="1000" kern="100"/>
              <a:t>Keeping Cardholder information secure is one of the things that builds trust with customers, so there are standards we all must meet to make sure we earn their trust.</a:t>
            </a:r>
          </a:p>
          <a:p>
            <a:r>
              <a:rPr lang="en-IE" sz="1000"/>
              <a:t>These standards relate to the secure storage, processing, transmitting and management of cardholder information. As a merchant you must confirm your compliance with these standards each year. You can do this easily through the AIB Merchant Services Data Security portal. Your portal log-in details are sent to you when your account is set up; if you do not have them, contact our Data Security team at datasecurity@aibms.com.</a:t>
            </a:r>
          </a:p>
          <a:p>
            <a:pPr>
              <a:buNone/>
            </a:pPr>
            <a:endParaRPr lang="en-IE" sz="1000" b="1"/>
          </a:p>
          <a:p>
            <a:r>
              <a:rPr lang="en-IE" sz="1000" b="1" kern="100"/>
              <a:t>Worldwide Standards </a:t>
            </a:r>
          </a:p>
          <a:p>
            <a:r>
              <a:rPr lang="en-IE" sz="1000"/>
              <a:t>The Payment Card Industry Data Security Standards (PCI DSS) are worldwide requirements for consumer cardholder data protection. They were jointly created by VISA, MasterCard, American Express, Discover Card Financial Services and JCB, so that there is one unified set of data security standards. </a:t>
            </a:r>
          </a:p>
          <a:p>
            <a:r>
              <a:rPr lang="en-IE" sz="1000"/>
              <a:t>These requirements ensure that consumers’ card details are protected from fraud. You can find out more here: https://www.pcisecuritystandards.org/</a:t>
            </a:r>
          </a:p>
          <a:p>
            <a:pPr marL="486410" marR="0" lvl="0" indent="-6350" algn="l" defTabSz="457200" rtl="0" eaLnBrk="1" fontAlgn="auto" latinLnBrk="0" hangingPunct="1">
              <a:lnSpc>
                <a:spcPct val="112000"/>
              </a:lnSpc>
              <a:spcBef>
                <a:spcPts val="0"/>
              </a:spcBef>
              <a:spcAft>
                <a:spcPts val="0"/>
              </a:spcAft>
              <a:buClrTx/>
              <a:buSzTx/>
              <a:buFontTx/>
              <a:buNone/>
              <a:tabLst/>
              <a:defRPr/>
            </a:pPr>
            <a:endParaRPr kumimoji="0" lang="en-IE" sz="1000" b="0" i="0" u="none" strike="noStrike" kern="100" cap="none" spc="0" normalizeH="0" baseline="0" noProof="0">
              <a:ln>
                <a:noFill/>
              </a:ln>
              <a:effectLst/>
              <a:uLnTx/>
              <a:uFillTx/>
              <a:latin typeface="Bahnschrift"/>
              <a:ea typeface="+mn-ea"/>
              <a:cs typeface="+mn-cs"/>
            </a:endParaRPr>
          </a:p>
        </p:txBody>
      </p:sp>
      <p:pic>
        <p:nvPicPr>
          <p:cNvPr id="7" name="Picture 6">
            <a:extLst>
              <a:ext uri="{FF2B5EF4-FFF2-40B4-BE49-F238E27FC236}">
                <a16:creationId xmlns:a16="http://schemas.microsoft.com/office/drawing/2014/main" id="{C81D9D38-E9B5-7E88-999B-D205E7A1D8B3}"/>
              </a:ext>
            </a:extLst>
          </p:cNvPr>
          <p:cNvPicPr>
            <a:picLocks noChangeAspect="1"/>
          </p:cNvPicPr>
          <p:nvPr/>
        </p:nvPicPr>
        <p:blipFill>
          <a:blip r:embed="rId2"/>
          <a:stretch>
            <a:fillRect/>
          </a:stretch>
        </p:blipFill>
        <p:spPr>
          <a:xfrm>
            <a:off x="8055716" y="1954659"/>
            <a:ext cx="3414056" cy="2133785"/>
          </a:xfrm>
          <a:prstGeom prst="rect">
            <a:avLst/>
          </a:prstGeom>
        </p:spPr>
      </p:pic>
      <p:sp>
        <p:nvSpPr>
          <p:cNvPr id="9" name="TextBox 8">
            <a:extLst>
              <a:ext uri="{FF2B5EF4-FFF2-40B4-BE49-F238E27FC236}">
                <a16:creationId xmlns:a16="http://schemas.microsoft.com/office/drawing/2014/main" id="{0BC74963-3BDF-802B-4EF6-6940020BA646}"/>
              </a:ext>
            </a:extLst>
          </p:cNvPr>
          <p:cNvSpPr txBox="1"/>
          <p:nvPr/>
        </p:nvSpPr>
        <p:spPr>
          <a:xfrm>
            <a:off x="1566639" y="4182484"/>
            <a:ext cx="6094476"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0" normalizeH="0" baseline="0" noProof="0">
                <a:ln>
                  <a:noFill/>
                </a:ln>
                <a:effectLst/>
                <a:uLnTx/>
                <a:uFillTx/>
                <a:latin typeface="Bahnschrift"/>
                <a:ea typeface="+mn-ea"/>
                <a:cs typeface="+mn-cs"/>
              </a:rPr>
              <a:t>*What you must do, and by when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effectLst/>
                <a:uLnTx/>
                <a:uFillTx/>
                <a:latin typeface="Bahnschrift"/>
                <a:ea typeface="+mn-ea"/>
                <a:cs typeface="+mn-cs"/>
              </a:rPr>
              <a:t>Complete your data security validation in the AIB Merchant Services portal within 30 days of your first transaction, and again every 12 months.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effectLst/>
                <a:uLnTx/>
                <a:uFillTx/>
                <a:latin typeface="Bahnschrift"/>
                <a:ea typeface="+mn-ea"/>
                <a:cs typeface="+mn-cs"/>
              </a:rPr>
              <a:t>If you are unsure which questionnaire applies to you, call Customer Services before you start.</a:t>
            </a:r>
          </a:p>
        </p:txBody>
      </p:sp>
    </p:spTree>
    <p:extLst>
      <p:ext uri="{BB962C8B-B14F-4D97-AF65-F5344CB8AC3E}">
        <p14:creationId xmlns:p14="http://schemas.microsoft.com/office/powerpoint/2010/main" val="35943786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80394-90C9-0FAF-1F64-00C69AE193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2BFF40-4B49-B42B-02E0-50E73F889DBB}"/>
              </a:ext>
            </a:extLst>
          </p:cNvPr>
          <p:cNvSpPr>
            <a:spLocks noGrp="1"/>
          </p:cNvSpPr>
          <p:nvPr>
            <p:ph type="title"/>
          </p:nvPr>
        </p:nvSpPr>
        <p:spPr/>
        <p:txBody>
          <a:bodyPr/>
          <a:lstStyle/>
          <a:p>
            <a:r>
              <a:rPr lang="en-US"/>
              <a:t>Cardholder Data Security (PCI)</a:t>
            </a:r>
          </a:p>
        </p:txBody>
      </p:sp>
      <p:sp>
        <p:nvSpPr>
          <p:cNvPr id="4" name="Content Placeholder 3">
            <a:extLst>
              <a:ext uri="{FF2B5EF4-FFF2-40B4-BE49-F238E27FC236}">
                <a16:creationId xmlns:a16="http://schemas.microsoft.com/office/drawing/2014/main" id="{BB090E32-2137-AC6E-63DC-916C310617D8}"/>
              </a:ext>
            </a:extLst>
          </p:cNvPr>
          <p:cNvSpPr>
            <a:spLocks noGrp="1"/>
          </p:cNvSpPr>
          <p:nvPr>
            <p:ph idx="1"/>
          </p:nvPr>
        </p:nvSpPr>
        <p:spPr>
          <a:xfrm>
            <a:off x="1670670" y="1954659"/>
            <a:ext cx="7085350" cy="3663859"/>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Bahnschrift"/>
              <a:ea typeface="+mn-ea"/>
              <a:cs typeface="+mn-cs"/>
            </a:endParaRPr>
          </a:p>
          <a:p>
            <a:pPr marL="0" indent="0">
              <a:buNone/>
            </a:pPr>
            <a:endParaRPr lang="en-IE"/>
          </a:p>
        </p:txBody>
      </p:sp>
      <p:sp>
        <p:nvSpPr>
          <p:cNvPr id="5" name="TextBox 4">
            <a:extLst>
              <a:ext uri="{FF2B5EF4-FFF2-40B4-BE49-F238E27FC236}">
                <a16:creationId xmlns:a16="http://schemas.microsoft.com/office/drawing/2014/main" id="{471ED2C2-61FD-E312-55C8-FDAC8589CB27}"/>
              </a:ext>
            </a:extLst>
          </p:cNvPr>
          <p:cNvSpPr txBox="1"/>
          <p:nvPr/>
        </p:nvSpPr>
        <p:spPr>
          <a:xfrm>
            <a:off x="862551" y="1826643"/>
            <a:ext cx="6361209" cy="4050853"/>
          </a:xfrm>
          <a:prstGeom prst="rect">
            <a:avLst/>
          </a:prstGeom>
          <a:noFill/>
        </p:spPr>
        <p:txBody>
          <a:bodyPr wrap="square">
            <a:spAutoFit/>
          </a:bodyPr>
          <a:lstStyle/>
          <a:p>
            <a:pPr marL="787400" lvl="1">
              <a:lnSpc>
                <a:spcPct val="112000"/>
              </a:lnSpc>
              <a:defRPr/>
            </a:pPr>
            <a:r>
              <a:rPr kumimoji="0" lang="en-US" sz="1000" b="1" i="0" u="none" strike="noStrike" kern="100" cap="none" spc="0" normalizeH="0" baseline="0">
                <a:ln>
                  <a:noFill/>
                </a:ln>
                <a:effectLst/>
                <a:uLnTx/>
                <a:uFillTx/>
                <a:latin typeface="Bahnschrift"/>
                <a:ea typeface="+mn-ea"/>
                <a:cs typeface="+mn-cs"/>
              </a:rPr>
              <a:t>What Happens When an </a:t>
            </a:r>
            <a:r>
              <a:rPr kumimoji="0" lang="en-US" sz="1000" b="1" i="0" u="none" strike="noStrike" kern="100" cap="none" spc="0" normalizeH="0" baseline="0" err="1">
                <a:ln>
                  <a:noFill/>
                </a:ln>
                <a:effectLst/>
                <a:uLnTx/>
                <a:uFillTx/>
                <a:latin typeface="Bahnschrift"/>
                <a:ea typeface="+mn-ea"/>
                <a:cs typeface="+mn-cs"/>
              </a:rPr>
              <a:t>Organisation</a:t>
            </a:r>
            <a:r>
              <a:rPr kumimoji="0" lang="en-US" sz="1000" b="1" i="0" u="none" strike="noStrike" kern="100" cap="none" spc="0" normalizeH="0" baseline="0">
                <a:ln>
                  <a:noFill/>
                </a:ln>
                <a:effectLst/>
                <a:uLnTx/>
                <a:uFillTx/>
                <a:latin typeface="Bahnschrift"/>
                <a:ea typeface="+mn-ea"/>
                <a:cs typeface="+mn-cs"/>
              </a:rPr>
              <a:t> Doesn't Follow the Standards?</a:t>
            </a:r>
          </a:p>
          <a:p>
            <a:pPr marL="708661" marR="0" lvl="0" indent="0" algn="l" defTabSz="457200" rtl="0" eaLnBrk="1" fontAlgn="auto" latinLnBrk="0" hangingPunct="1">
              <a:lnSpc>
                <a:spcPct val="112000"/>
              </a:lnSpc>
              <a:spcBef>
                <a:spcPts val="0"/>
              </a:spcBef>
              <a:spcAft>
                <a:spcPts val="585"/>
              </a:spcAft>
              <a:buClrTx/>
              <a:buSzTx/>
              <a:buFontTx/>
              <a:buNone/>
              <a:tabLst/>
              <a:defRPr/>
            </a:pPr>
            <a:endParaRPr lang="en-US" sz="1300" b="1" kern="100">
              <a:latin typeface="Bahnschrift"/>
            </a:endParaRPr>
          </a:p>
          <a:p>
            <a:pPr marL="708661" marR="0" lvl="0" indent="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If cardholder data is not held securely, the consequences fall on your business. A data breach can mean card scheme fines, the cost of a forensic investigation, liability for fraudulent transactions, and the time and reputational damage of telling your customers what has happened.</a:t>
            </a:r>
          </a:p>
          <a:p>
            <a:pPr marL="708661" marR="0" lvl="0" indent="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Businesses that have not completed a valid annual data security validation may also be charged a non-compliance fee, and in serious cases card scheme rules allow card processing to be restricted.</a:t>
            </a:r>
          </a:p>
          <a:p>
            <a:pPr marL="708661" marR="0" lvl="0" indent="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Staying compliant is straightforward. Log on to our Data Security Portal at www.aibmsdatasecurity.com using the log-in details sent to you when your account was set up.</a:t>
            </a:r>
          </a:p>
          <a:p>
            <a:pPr marL="708661" marR="0" lvl="0" indent="0" algn="l" defTabSz="457200" rtl="0" eaLnBrk="1" fontAlgn="auto" latinLnBrk="0" hangingPunct="1">
              <a:lnSpc>
                <a:spcPct val="112000"/>
              </a:lnSpc>
              <a:spcBef>
                <a:spcPts val="0"/>
              </a:spcBef>
              <a:spcAft>
                <a:spcPts val="585"/>
              </a:spcAft>
              <a:buClrTx/>
              <a:buSzTx/>
              <a:buFontTx/>
              <a:buNone/>
              <a:tabLst/>
              <a:defRPr/>
            </a:pPr>
            <a:r>
              <a:rPr kumimoji="0" lang="en-US" sz="1000" b="1" i="0" u="none" strike="noStrike" kern="100" cap="none" spc="0" normalizeH="0" baseline="0">
                <a:ln>
                  <a:noFill/>
                </a:ln>
                <a:effectLst/>
                <a:uLnTx/>
                <a:uFillTx/>
                <a:latin typeface="Bahnschrift"/>
                <a:ea typeface="+mn-ea"/>
                <a:cs typeface="+mn-cs"/>
              </a:rPr>
              <a:t>(If you don't have your username and password, contact our Data Security team and they will give you the details you need).</a:t>
            </a:r>
          </a:p>
          <a:p>
            <a:pPr marL="708661" marR="0" lvl="0" indent="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Once logged in, you will be asked some questions about how you store card data.</a:t>
            </a:r>
          </a:p>
          <a:p>
            <a:pPr marL="708661" marR="0" lvl="0" indent="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To help speed up the process, please have the following to hand:</a:t>
            </a:r>
          </a:p>
          <a:p>
            <a:pPr marL="880000" marR="0" lvl="0" indent="-171339" algn="l" defTabSz="457200" rtl="0" eaLnBrk="1" fontAlgn="auto" latinLnBrk="0" hangingPunct="1">
              <a:lnSpc>
                <a:spcPct val="112000"/>
              </a:lnSpc>
              <a:spcBef>
                <a:spcPts val="0"/>
              </a:spcBef>
              <a:spcAft>
                <a:spcPts val="585"/>
              </a:spcAft>
              <a:buClrTx/>
              <a:buSzTx/>
              <a:buFont typeface="Arial" panose="020B0604020202020204" pitchFamily="34" charset="0"/>
              <a:buChar char="•"/>
              <a:tabLst/>
              <a:defRPr/>
            </a:pPr>
            <a:r>
              <a:rPr kumimoji="0" lang="en-US" sz="1000" b="0" i="0" u="none" strike="noStrike" kern="100" cap="none" spc="0" normalizeH="0" baseline="0">
                <a:ln>
                  <a:noFill/>
                </a:ln>
                <a:effectLst/>
                <a:uLnTx/>
                <a:uFillTx/>
                <a:latin typeface="Bahnschrift"/>
                <a:ea typeface="+mn-ea"/>
                <a:cs typeface="+mn-cs"/>
              </a:rPr>
              <a:t>Merchant Number</a:t>
            </a:r>
          </a:p>
          <a:p>
            <a:pPr marL="880000" marR="0" lvl="0" indent="-171339" algn="l" defTabSz="457200" rtl="0" eaLnBrk="1" fontAlgn="auto" latinLnBrk="0" hangingPunct="1">
              <a:lnSpc>
                <a:spcPct val="112000"/>
              </a:lnSpc>
              <a:spcBef>
                <a:spcPts val="0"/>
              </a:spcBef>
              <a:spcAft>
                <a:spcPts val="585"/>
              </a:spcAft>
              <a:buClrTx/>
              <a:buSzTx/>
              <a:buFont typeface="Arial" panose="020B0604020202020204" pitchFamily="34" charset="0"/>
              <a:buChar char="•"/>
              <a:tabLst/>
              <a:defRPr/>
            </a:pPr>
            <a:r>
              <a:rPr kumimoji="0" lang="en-US" sz="1000" b="0" i="0" u="none" strike="noStrike" kern="100" cap="none" spc="0" normalizeH="0" baseline="0">
                <a:ln>
                  <a:noFill/>
                </a:ln>
                <a:effectLst/>
                <a:uLnTx/>
                <a:uFillTx/>
                <a:latin typeface="Bahnschrift"/>
                <a:ea typeface="+mn-ea"/>
                <a:cs typeface="+mn-cs"/>
              </a:rPr>
              <a:t>Make and Model of your terminal</a:t>
            </a:r>
          </a:p>
          <a:p>
            <a:pPr marL="880000" marR="0" lvl="0" indent="-171339" algn="l" defTabSz="457200" rtl="0" eaLnBrk="1" fontAlgn="auto" latinLnBrk="0" hangingPunct="1">
              <a:lnSpc>
                <a:spcPct val="112000"/>
              </a:lnSpc>
              <a:spcBef>
                <a:spcPts val="0"/>
              </a:spcBef>
              <a:spcAft>
                <a:spcPts val="585"/>
              </a:spcAft>
              <a:buClrTx/>
              <a:buSzTx/>
              <a:buFont typeface="Arial" panose="020B0604020202020204" pitchFamily="34" charset="0"/>
              <a:buChar char="•"/>
              <a:tabLst/>
              <a:defRPr/>
            </a:pPr>
            <a:r>
              <a:rPr kumimoji="0" lang="en-US" sz="1000" b="0" i="0" u="none" strike="noStrike" kern="100" cap="none" spc="0" normalizeH="0" baseline="0">
                <a:ln>
                  <a:noFill/>
                </a:ln>
                <a:effectLst/>
                <a:uLnTx/>
                <a:uFillTx/>
                <a:latin typeface="Bahnschrift"/>
                <a:ea typeface="+mn-ea"/>
                <a:cs typeface="+mn-cs"/>
              </a:rPr>
              <a:t>IP address of the business location, if you use an internet-connected terminal</a:t>
            </a:r>
          </a:p>
        </p:txBody>
      </p:sp>
      <p:pic>
        <p:nvPicPr>
          <p:cNvPr id="6" name="Picture 5">
            <a:extLst>
              <a:ext uri="{FF2B5EF4-FFF2-40B4-BE49-F238E27FC236}">
                <a16:creationId xmlns:a16="http://schemas.microsoft.com/office/drawing/2014/main" id="{DC264720-8B81-AD5F-895E-4541DC077EE9}"/>
              </a:ext>
            </a:extLst>
          </p:cNvPr>
          <p:cNvPicPr>
            <a:picLocks noChangeAspect="1"/>
          </p:cNvPicPr>
          <p:nvPr/>
        </p:nvPicPr>
        <p:blipFill>
          <a:blip r:embed="rId2"/>
          <a:stretch>
            <a:fillRect/>
          </a:stretch>
        </p:blipFill>
        <p:spPr>
          <a:xfrm>
            <a:off x="7698859" y="0"/>
            <a:ext cx="4493141" cy="6206266"/>
          </a:xfrm>
          <a:prstGeom prst="rect">
            <a:avLst/>
          </a:prstGeom>
        </p:spPr>
      </p:pic>
    </p:spTree>
    <p:extLst>
      <p:ext uri="{BB962C8B-B14F-4D97-AF65-F5344CB8AC3E}">
        <p14:creationId xmlns:p14="http://schemas.microsoft.com/office/powerpoint/2010/main" val="2138379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82F6C-6566-6169-E67D-CFF68AEB17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3F90C5-2558-0E45-76C1-2D0102A2E144}"/>
              </a:ext>
            </a:extLst>
          </p:cNvPr>
          <p:cNvSpPr>
            <a:spLocks noGrp="1"/>
          </p:cNvSpPr>
          <p:nvPr>
            <p:ph type="title"/>
          </p:nvPr>
        </p:nvSpPr>
        <p:spPr/>
        <p:txBody>
          <a:bodyPr/>
          <a:lstStyle/>
          <a:p>
            <a:r>
              <a:rPr lang="en-US"/>
              <a:t>Cardholder Data Security (PCI)</a:t>
            </a:r>
          </a:p>
        </p:txBody>
      </p:sp>
      <p:sp>
        <p:nvSpPr>
          <p:cNvPr id="4" name="Content Placeholder 3">
            <a:extLst>
              <a:ext uri="{FF2B5EF4-FFF2-40B4-BE49-F238E27FC236}">
                <a16:creationId xmlns:a16="http://schemas.microsoft.com/office/drawing/2014/main" id="{301094D9-66BC-F5F0-77D8-66B3F9106ABB}"/>
              </a:ext>
            </a:extLst>
          </p:cNvPr>
          <p:cNvSpPr>
            <a:spLocks noGrp="1"/>
          </p:cNvSpPr>
          <p:nvPr>
            <p:ph idx="1"/>
          </p:nvPr>
        </p:nvSpPr>
        <p:spPr>
          <a:xfrm>
            <a:off x="1670670" y="1954659"/>
            <a:ext cx="7085350" cy="3663859"/>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Bahnschrift"/>
              <a:ea typeface="+mn-ea"/>
              <a:cs typeface="+mn-cs"/>
            </a:endParaRPr>
          </a:p>
          <a:p>
            <a:pPr marL="0" indent="0">
              <a:buNone/>
            </a:pPr>
            <a:endParaRPr lang="en-IE"/>
          </a:p>
        </p:txBody>
      </p:sp>
      <p:sp>
        <p:nvSpPr>
          <p:cNvPr id="5" name="TextBox 4">
            <a:extLst>
              <a:ext uri="{FF2B5EF4-FFF2-40B4-BE49-F238E27FC236}">
                <a16:creationId xmlns:a16="http://schemas.microsoft.com/office/drawing/2014/main" id="{314EEC27-5050-0391-3293-0CE42BB9EF3C}"/>
              </a:ext>
            </a:extLst>
          </p:cNvPr>
          <p:cNvSpPr txBox="1"/>
          <p:nvPr/>
        </p:nvSpPr>
        <p:spPr>
          <a:xfrm>
            <a:off x="862551" y="1826643"/>
            <a:ext cx="6361209" cy="3448893"/>
          </a:xfrm>
          <a:prstGeom prst="rect">
            <a:avLst/>
          </a:prstGeom>
          <a:noFill/>
        </p:spPr>
        <p:txBody>
          <a:bodyPr wrap="square">
            <a:spAutoFit/>
          </a:bodyPr>
          <a:lstStyle/>
          <a:p>
            <a:pPr marL="708661" marR="0" lvl="0" indent="0" algn="l" defTabSz="457200" rtl="0" eaLnBrk="1" fontAlgn="auto" latinLnBrk="0" hangingPunct="1">
              <a:lnSpc>
                <a:spcPct val="112000"/>
              </a:lnSpc>
              <a:spcBef>
                <a:spcPts val="0"/>
              </a:spcBef>
              <a:spcAft>
                <a:spcPts val="585"/>
              </a:spcAft>
              <a:buClrTx/>
              <a:buSzTx/>
              <a:buFontTx/>
              <a:buNone/>
              <a:tabLst/>
              <a:defRPr/>
            </a:pPr>
            <a:r>
              <a:rPr kumimoji="0" lang="en-US" sz="1000" b="1" i="0" u="none" strike="noStrike" kern="100" cap="none" spc="0" normalizeH="0" baseline="0">
                <a:ln>
                  <a:noFill/>
                </a:ln>
                <a:effectLst/>
                <a:uLnTx/>
                <a:uFillTx/>
                <a:latin typeface="Bahnschrift"/>
                <a:ea typeface="+mn-ea"/>
                <a:cs typeface="+mn-cs"/>
              </a:rPr>
              <a:t>Benefits of Card Data Security</a:t>
            </a:r>
          </a:p>
          <a:p>
            <a:pPr marL="708661" marR="0" lvl="0" indent="0" algn="l" defTabSz="457200" rtl="0" eaLnBrk="1" fontAlgn="auto" latinLnBrk="0" hangingPunct="1">
              <a:lnSpc>
                <a:spcPct val="112000"/>
              </a:lnSpc>
              <a:spcBef>
                <a:spcPts val="0"/>
              </a:spcBef>
              <a:spcAft>
                <a:spcPts val="585"/>
              </a:spcAft>
              <a:buClrTx/>
              <a:buSzTx/>
              <a:buFontTx/>
              <a:buNone/>
              <a:tabLst/>
              <a:defRPr/>
            </a:pPr>
            <a:endParaRPr kumimoji="0" lang="en-US" sz="1000" b="1" i="0" u="none" strike="noStrike" kern="100" cap="none" spc="0" normalizeH="0" baseline="0" noProof="0">
              <a:ln>
                <a:noFill/>
              </a:ln>
              <a:effectLst/>
              <a:uLnTx/>
              <a:uFillTx/>
              <a:latin typeface="Bahnschrift"/>
              <a:ea typeface="+mn-ea"/>
              <a:cs typeface="+mn-cs"/>
            </a:endParaRPr>
          </a:p>
          <a:p>
            <a:pPr marL="708661" marR="0" lvl="0" indent="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Meeting the standards is not just a box to tick – it protects your business every day.</a:t>
            </a:r>
          </a:p>
          <a:p>
            <a:pPr marL="708661" marR="0" lvl="0" indent="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Protects your customers. Card details are handled and stored in a way that makes them far harder to steal.</a:t>
            </a:r>
          </a:p>
          <a:p>
            <a:pPr marL="708661" marR="0" lvl="0" indent="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Protects your money. It helps you avoid scheme fines, non-compliance fees, investigation costs and liability for fraudulent transactions.</a:t>
            </a:r>
          </a:p>
          <a:p>
            <a:pPr marL="708661" marR="0" lvl="0" indent="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Protects your reputation. Customers keep trusting you with their card details, and you avoid having to tell them about a breach.</a:t>
            </a:r>
          </a:p>
          <a:p>
            <a:pPr marL="708661" marR="0" lvl="0" indent="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Keeps you trading. Compliant businesses are not exposed to the processing restrictions that can follow a serious breach.</a:t>
            </a:r>
          </a:p>
          <a:p>
            <a:pPr marL="708661" marR="0" lvl="0" indent="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Shows up the weak points. Working through the annual questionnaire highlights issues – old terminals, shared passwords, card details written down – while they are still easy to fix.</a:t>
            </a:r>
          </a:p>
          <a:p>
            <a:pPr marL="880000" marR="0" lvl="0" indent="-171339" algn="l" defTabSz="457200" rtl="0" eaLnBrk="1" fontAlgn="auto" latinLnBrk="0" hangingPunct="1">
              <a:lnSpc>
                <a:spcPct val="112000"/>
              </a:lnSpc>
              <a:spcBef>
                <a:spcPts val="0"/>
              </a:spcBef>
              <a:spcAft>
                <a:spcPts val="585"/>
              </a:spcAft>
              <a:buClrTx/>
              <a:buSzTx/>
              <a:buFont typeface="Arial" panose="020B0604020202020204" pitchFamily="34" charset="0"/>
              <a:buChar char="•"/>
              <a:tabLst/>
              <a:defRPr/>
            </a:pPr>
            <a:r>
              <a:rPr kumimoji="0" lang="en-US" sz="1000" b="0" i="0" u="none" strike="noStrike" kern="100" cap="none" spc="0" normalizeH="0" baseline="0">
                <a:ln>
                  <a:noFill/>
                </a:ln>
                <a:effectLst/>
                <a:uLnTx/>
                <a:uFillTx/>
                <a:latin typeface="Bahnschrift"/>
                <a:ea typeface="+mn-ea"/>
                <a:cs typeface="+mn-cs"/>
              </a:rPr>
              <a:t>Complete your validation within 30 days of your first transaction, and again every 12 months, at www.aibmsdatasecurity.com. Our Data Security team can help at datasecurity@aibms.com.</a:t>
            </a:r>
          </a:p>
        </p:txBody>
      </p:sp>
    </p:spTree>
    <p:extLst>
      <p:ext uri="{BB962C8B-B14F-4D97-AF65-F5344CB8AC3E}">
        <p14:creationId xmlns:p14="http://schemas.microsoft.com/office/powerpoint/2010/main" val="1849893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A336D-CF4A-71D1-8495-71B7DA994D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EB08B1-8239-DC24-39A8-39AC30A940E5}"/>
              </a:ext>
            </a:extLst>
          </p:cNvPr>
          <p:cNvSpPr>
            <a:spLocks noGrp="1"/>
          </p:cNvSpPr>
          <p:nvPr>
            <p:ph type="title"/>
          </p:nvPr>
        </p:nvSpPr>
        <p:spPr/>
        <p:txBody>
          <a:bodyPr/>
          <a:lstStyle/>
          <a:p>
            <a:r>
              <a:rPr lang="en-US"/>
              <a:t>Cardholder Data Security (PCI)</a:t>
            </a:r>
          </a:p>
        </p:txBody>
      </p:sp>
      <p:sp>
        <p:nvSpPr>
          <p:cNvPr id="4" name="Content Placeholder 3">
            <a:extLst>
              <a:ext uri="{FF2B5EF4-FFF2-40B4-BE49-F238E27FC236}">
                <a16:creationId xmlns:a16="http://schemas.microsoft.com/office/drawing/2014/main" id="{B3BD6370-3B2F-C935-5C29-2475F2FD47DC}"/>
              </a:ext>
            </a:extLst>
          </p:cNvPr>
          <p:cNvSpPr>
            <a:spLocks noGrp="1"/>
          </p:cNvSpPr>
          <p:nvPr>
            <p:ph idx="1"/>
          </p:nvPr>
        </p:nvSpPr>
        <p:spPr>
          <a:xfrm>
            <a:off x="1670670" y="1954659"/>
            <a:ext cx="7085350" cy="3663859"/>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Bahnschrift"/>
              <a:ea typeface="+mn-ea"/>
              <a:cs typeface="+mn-cs"/>
            </a:endParaRPr>
          </a:p>
          <a:p>
            <a:pPr marL="0" indent="0">
              <a:buNone/>
            </a:pPr>
            <a:endParaRPr lang="en-IE"/>
          </a:p>
        </p:txBody>
      </p:sp>
      <p:sp>
        <p:nvSpPr>
          <p:cNvPr id="5" name="TextBox 4">
            <a:extLst>
              <a:ext uri="{FF2B5EF4-FFF2-40B4-BE49-F238E27FC236}">
                <a16:creationId xmlns:a16="http://schemas.microsoft.com/office/drawing/2014/main" id="{73A62A8A-EE75-78BE-15A0-648ED128EB76}"/>
              </a:ext>
            </a:extLst>
          </p:cNvPr>
          <p:cNvSpPr txBox="1"/>
          <p:nvPr/>
        </p:nvSpPr>
        <p:spPr>
          <a:xfrm>
            <a:off x="1670670" y="1835787"/>
            <a:ext cx="6361209" cy="937436"/>
          </a:xfrm>
          <a:prstGeom prst="rect">
            <a:avLst/>
          </a:prstGeom>
          <a:noFill/>
        </p:spPr>
        <p:txBody>
          <a:bodyPr wrap="square">
            <a:spAutoFit/>
          </a:bodyPr>
          <a:lstStyle/>
          <a:p>
            <a:pPr marL="0" marR="0" lvl="0" indent="0" algn="l" defTabSz="457200" rtl="0" eaLnBrk="1" fontAlgn="auto" latinLnBrk="0" hangingPunct="1">
              <a:lnSpc>
                <a:spcPct val="112000"/>
              </a:lnSpc>
              <a:spcBef>
                <a:spcPts val="0"/>
              </a:spcBef>
              <a:spcAft>
                <a:spcPts val="0"/>
              </a:spcAft>
              <a:buClrTx/>
              <a:buSzTx/>
              <a:buFontTx/>
              <a:buNone/>
              <a:tabLst/>
              <a:defRPr/>
            </a:pPr>
            <a:r>
              <a:rPr kumimoji="0" lang="en-IE" sz="1000" b="0" i="0" u="none" strike="noStrike" kern="100" cap="none" spc="0" normalizeH="0" baseline="0" noProof="0">
                <a:ln>
                  <a:noFill/>
                </a:ln>
                <a:solidFill>
                  <a:srgbClr val="57585B"/>
                </a:solidFill>
                <a:effectLst/>
                <a:uLnTx/>
                <a:uFillTx/>
                <a:latin typeface="Bahnschrift"/>
                <a:ea typeface="+mn-ea"/>
                <a:cs typeface="+mn-cs"/>
              </a:rPr>
              <a:t>For further information on Cardholder Data Security please contact our dedicated security team who will be able to assist you in any queries you may have.</a:t>
            </a:r>
          </a:p>
          <a:p>
            <a:pPr marL="0" marR="0" lvl="0" indent="0" algn="l" defTabSz="457200" rtl="0" eaLnBrk="1" fontAlgn="auto" latinLnBrk="0" hangingPunct="1">
              <a:lnSpc>
                <a:spcPct val="112000"/>
              </a:lnSpc>
              <a:spcBef>
                <a:spcPts val="0"/>
              </a:spcBef>
              <a:spcAft>
                <a:spcPts val="0"/>
              </a:spcAft>
              <a:buClrTx/>
              <a:buSzTx/>
              <a:buFontTx/>
              <a:buNone/>
              <a:tabLst/>
              <a:defRPr/>
            </a:pPr>
            <a:endParaRPr lang="en-IE" sz="1000" kern="100">
              <a:solidFill>
                <a:srgbClr val="57585B"/>
              </a:solidFill>
              <a:latin typeface="Bahnschrift"/>
            </a:endParaRPr>
          </a:p>
          <a:p>
            <a:pPr marL="0" marR="0" lvl="0" indent="0" algn="l" defTabSz="457200" rtl="0" eaLnBrk="1" fontAlgn="auto" latinLnBrk="0" hangingPunct="1">
              <a:lnSpc>
                <a:spcPct val="112000"/>
              </a:lnSpc>
              <a:spcBef>
                <a:spcPts val="0"/>
              </a:spcBef>
              <a:spcAft>
                <a:spcPts val="0"/>
              </a:spcAft>
              <a:buClrTx/>
              <a:buSzTx/>
              <a:buFontTx/>
              <a:buNone/>
              <a:tabLst/>
              <a:defRPr/>
            </a:pPr>
            <a:endParaRPr kumimoji="0" lang="en-IE" sz="1000" b="0" i="0" u="none" strike="noStrike" kern="100" cap="none" spc="0" normalizeH="0" baseline="0" noProof="0">
              <a:ln>
                <a:noFill/>
              </a:ln>
              <a:solidFill>
                <a:srgbClr val="57585B"/>
              </a:solidFill>
              <a:effectLst/>
              <a:uLnTx/>
              <a:uFillTx/>
              <a:latin typeface="Bahnschrift"/>
              <a:ea typeface="+mn-ea"/>
              <a:cs typeface="+mn-cs"/>
            </a:endParaRPr>
          </a:p>
          <a:p>
            <a:pPr marL="486410" marR="0" lvl="0" indent="-6350" algn="l" defTabSz="457200" rtl="0" eaLnBrk="1" fontAlgn="auto" latinLnBrk="0" hangingPunct="1">
              <a:lnSpc>
                <a:spcPct val="112000"/>
              </a:lnSpc>
              <a:spcBef>
                <a:spcPts val="0"/>
              </a:spcBef>
              <a:spcAft>
                <a:spcPts val="0"/>
              </a:spcAft>
              <a:buClrTx/>
              <a:buSzTx/>
              <a:buFontTx/>
              <a:buNone/>
              <a:tabLst/>
              <a:defRPr/>
            </a:pPr>
            <a:endParaRPr kumimoji="0" lang="en-IE" sz="1000" b="0" i="0" u="none" strike="noStrike" kern="100" cap="none" spc="0" normalizeH="0" baseline="0" noProof="0">
              <a:ln>
                <a:noFill/>
              </a:ln>
              <a:effectLst/>
              <a:uLnTx/>
              <a:uFillTx/>
              <a:latin typeface="Bahnschrift"/>
              <a:ea typeface="+mn-ea"/>
              <a:cs typeface="+mn-cs"/>
            </a:endParaRPr>
          </a:p>
        </p:txBody>
      </p:sp>
      <p:pic>
        <p:nvPicPr>
          <p:cNvPr id="6" name="Picture 5">
            <a:extLst>
              <a:ext uri="{FF2B5EF4-FFF2-40B4-BE49-F238E27FC236}">
                <a16:creationId xmlns:a16="http://schemas.microsoft.com/office/drawing/2014/main" id="{E139C524-2D6C-63F3-64DD-5F78A4501C9B}"/>
              </a:ext>
            </a:extLst>
          </p:cNvPr>
          <p:cNvPicPr>
            <a:picLocks noChangeAspect="1"/>
          </p:cNvPicPr>
          <p:nvPr/>
        </p:nvPicPr>
        <p:blipFill>
          <a:blip r:embed="rId2"/>
          <a:srcRect l="6372"/>
          <a:stretch>
            <a:fillRect/>
          </a:stretch>
        </p:blipFill>
        <p:spPr>
          <a:xfrm>
            <a:off x="8564723" y="0"/>
            <a:ext cx="3627277" cy="6202577"/>
          </a:xfrm>
          <a:prstGeom prst="rect">
            <a:avLst/>
          </a:prstGeom>
        </p:spPr>
      </p:pic>
      <p:graphicFrame>
        <p:nvGraphicFramePr>
          <p:cNvPr id="7" name="Table 6">
            <a:extLst>
              <a:ext uri="{FF2B5EF4-FFF2-40B4-BE49-F238E27FC236}">
                <a16:creationId xmlns:a16="http://schemas.microsoft.com/office/drawing/2014/main" id="{FD6C6EA4-BA18-CB69-68B3-C8F99DDD08D6}"/>
              </a:ext>
            </a:extLst>
          </p:cNvPr>
          <p:cNvGraphicFramePr>
            <a:graphicFrameLocks noGrp="1"/>
          </p:cNvGraphicFramePr>
          <p:nvPr>
            <p:extLst>
              <p:ext uri="{D42A27DB-BD31-4B8C-83A1-F6EECF244321}">
                <p14:modId xmlns:p14="http://schemas.microsoft.com/office/powerpoint/2010/main" val="1307068465"/>
              </p:ext>
            </p:extLst>
          </p:nvPr>
        </p:nvGraphicFramePr>
        <p:xfrm>
          <a:off x="1670670" y="2402383"/>
          <a:ext cx="5827410" cy="1224280"/>
        </p:xfrm>
        <a:graphic>
          <a:graphicData uri="http://schemas.openxmlformats.org/drawingml/2006/table">
            <a:tbl>
              <a:tblPr firstRow="1" bandRow="1">
                <a:tableStyleId>{5C22544A-7EE6-4342-B048-85BDC9FD1C3A}</a:tableStyleId>
              </a:tblPr>
              <a:tblGrid>
                <a:gridCol w="2913705">
                  <a:extLst>
                    <a:ext uri="{9D8B030D-6E8A-4147-A177-3AD203B41FA5}">
                      <a16:colId xmlns:a16="http://schemas.microsoft.com/office/drawing/2014/main" val="3675872462"/>
                    </a:ext>
                  </a:extLst>
                </a:gridCol>
                <a:gridCol w="2913705">
                  <a:extLst>
                    <a:ext uri="{9D8B030D-6E8A-4147-A177-3AD203B41FA5}">
                      <a16:colId xmlns:a16="http://schemas.microsoft.com/office/drawing/2014/main" val="277289942"/>
                    </a:ext>
                  </a:extLst>
                </a:gridCol>
              </a:tblGrid>
              <a:tr h="370840">
                <a:tc>
                  <a:txBody>
                    <a:bodyPr/>
                    <a:lstStyle/>
                    <a:p>
                      <a:r>
                        <a:rPr lang="en-IE"/>
                        <a:t>Who to contact? </a:t>
                      </a:r>
                    </a:p>
                  </a:txBody>
                  <a:tcPr/>
                </a:tc>
                <a:tc>
                  <a:txBody>
                    <a:bodyPr/>
                    <a:lstStyle/>
                    <a:p>
                      <a:r>
                        <a:rPr lang="en-IE"/>
                        <a:t>For</a:t>
                      </a:r>
                    </a:p>
                  </a:txBody>
                  <a:tcPr/>
                </a:tc>
                <a:extLst>
                  <a:ext uri="{0D108BD9-81ED-4DB2-BD59-A6C34878D82A}">
                    <a16:rowId xmlns:a16="http://schemas.microsoft.com/office/drawing/2014/main" val="384170997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Cardholder Data Security Team (PCI)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000" b="0" i="0" u="none" strike="noStrike" kern="100" cap="none" spc="0" normalizeH="0" baseline="0" noProof="0">
                        <a:ln>
                          <a:noFill/>
                        </a:ln>
                        <a:solidFill>
                          <a:srgbClr val="57585B"/>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Mon – Fri (09:00 – 17:00)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000" b="0" i="0" u="none" strike="noStrike" kern="100" cap="none" spc="0" normalizeH="0" baseline="0" noProof="0">
                        <a:ln>
                          <a:noFill/>
                        </a:ln>
                        <a:solidFill>
                          <a:srgbClr val="57585B"/>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Email: datasecurity@aibms.com</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Support when completing your Data Security (PCI) submission</a:t>
                      </a:r>
                    </a:p>
                    <a:p>
                      <a:endParaRPr lang="en-IE"/>
                    </a:p>
                  </a:txBody>
                  <a:tcPr/>
                </a:tc>
                <a:extLst>
                  <a:ext uri="{0D108BD9-81ED-4DB2-BD59-A6C34878D82A}">
                    <a16:rowId xmlns:a16="http://schemas.microsoft.com/office/drawing/2014/main" val="1482202404"/>
                  </a:ext>
                </a:extLst>
              </a:tr>
            </a:tbl>
          </a:graphicData>
        </a:graphic>
      </p:graphicFrame>
      <p:sp>
        <p:nvSpPr>
          <p:cNvPr id="11" name="Rectangle 10">
            <a:extLst>
              <a:ext uri="{FF2B5EF4-FFF2-40B4-BE49-F238E27FC236}">
                <a16:creationId xmlns:a16="http://schemas.microsoft.com/office/drawing/2014/main" id="{13F1581C-4EC2-9E18-0CFB-DDB95B11974C}"/>
              </a:ext>
            </a:extLst>
          </p:cNvPr>
          <p:cNvSpPr/>
          <p:nvPr/>
        </p:nvSpPr>
        <p:spPr>
          <a:xfrm>
            <a:off x="1670670" y="3745535"/>
            <a:ext cx="2328623" cy="563418"/>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IE"/>
              <a:t>ROI: </a:t>
            </a:r>
            <a:r>
              <a:rPr lang="en-IE" kern="100" spc="-15">
                <a:solidFill>
                  <a:srgbClr val="FFFFFF"/>
                </a:solidFill>
                <a:ea typeface="+mn-lt"/>
                <a:cs typeface="+mn-lt"/>
              </a:rPr>
              <a:t>1800 81 66 05</a:t>
            </a:r>
          </a:p>
        </p:txBody>
      </p:sp>
      <p:sp>
        <p:nvSpPr>
          <p:cNvPr id="12" name="Rectangle 11">
            <a:extLst>
              <a:ext uri="{FF2B5EF4-FFF2-40B4-BE49-F238E27FC236}">
                <a16:creationId xmlns:a16="http://schemas.microsoft.com/office/drawing/2014/main" id="{743B7385-CFAA-836D-56F1-BBD70FCE5C49}"/>
              </a:ext>
            </a:extLst>
          </p:cNvPr>
          <p:cNvSpPr/>
          <p:nvPr/>
        </p:nvSpPr>
        <p:spPr>
          <a:xfrm>
            <a:off x="1670670" y="4427825"/>
            <a:ext cx="2328623" cy="563418"/>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IE"/>
              <a:t>NI: </a:t>
            </a:r>
            <a:r>
              <a:rPr lang="en-IE" kern="100" spc="-15">
                <a:solidFill>
                  <a:srgbClr val="FFFFFF"/>
                </a:solidFill>
                <a:ea typeface="+mn-lt"/>
                <a:cs typeface="+mn-lt"/>
              </a:rPr>
              <a:t>0330 808 1653</a:t>
            </a:r>
          </a:p>
        </p:txBody>
      </p:sp>
      <p:sp>
        <p:nvSpPr>
          <p:cNvPr id="13" name="Rectangle 12">
            <a:extLst>
              <a:ext uri="{FF2B5EF4-FFF2-40B4-BE49-F238E27FC236}">
                <a16:creationId xmlns:a16="http://schemas.microsoft.com/office/drawing/2014/main" id="{CB318BB9-80D8-F9F1-620D-E50498D3DF23}"/>
              </a:ext>
            </a:extLst>
          </p:cNvPr>
          <p:cNvSpPr/>
          <p:nvPr/>
        </p:nvSpPr>
        <p:spPr>
          <a:xfrm>
            <a:off x="1670669" y="5052771"/>
            <a:ext cx="2328623" cy="563418"/>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a:t>GB: </a:t>
            </a:r>
            <a:r>
              <a:rPr lang="en-US" kern="100" spc="-15">
                <a:solidFill>
                  <a:srgbClr val="FFFFFF"/>
                </a:solidFill>
                <a:ea typeface="+mn-lt"/>
                <a:cs typeface="+mn-lt"/>
              </a:rPr>
              <a:t>0330 808 1652</a:t>
            </a:r>
            <a:endParaRPr lang="en-IE" kern="100" spc="-15">
              <a:solidFill>
                <a:srgbClr val="FFFFFF"/>
              </a:solidFill>
              <a:ea typeface="+mn-lt"/>
              <a:cs typeface="+mn-lt"/>
            </a:endParaRPr>
          </a:p>
        </p:txBody>
      </p:sp>
    </p:spTree>
    <p:extLst>
      <p:ext uri="{BB962C8B-B14F-4D97-AF65-F5344CB8AC3E}">
        <p14:creationId xmlns:p14="http://schemas.microsoft.com/office/powerpoint/2010/main" val="13520088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F449E-02D5-BBD3-61E4-2735B58E4E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514CA0-CB78-BEFF-E0A8-8B0D825AECAA}"/>
              </a:ext>
            </a:extLst>
          </p:cNvPr>
          <p:cNvSpPr>
            <a:spLocks noGrp="1"/>
          </p:cNvSpPr>
          <p:nvPr>
            <p:ph type="title"/>
          </p:nvPr>
        </p:nvSpPr>
        <p:spPr/>
        <p:txBody>
          <a:bodyPr/>
          <a:lstStyle/>
          <a:p>
            <a:r>
              <a:rPr lang="en-US"/>
              <a:t>Fraud Prevention</a:t>
            </a:r>
          </a:p>
        </p:txBody>
      </p:sp>
      <p:sp>
        <p:nvSpPr>
          <p:cNvPr id="4" name="Content Placeholder 3">
            <a:extLst>
              <a:ext uri="{FF2B5EF4-FFF2-40B4-BE49-F238E27FC236}">
                <a16:creationId xmlns:a16="http://schemas.microsoft.com/office/drawing/2014/main" id="{052881B9-BB84-4BE3-BEEF-6822E264AAF8}"/>
              </a:ext>
            </a:extLst>
          </p:cNvPr>
          <p:cNvSpPr>
            <a:spLocks noGrp="1"/>
          </p:cNvSpPr>
          <p:nvPr>
            <p:ph idx="1"/>
          </p:nvPr>
        </p:nvSpPr>
        <p:spPr>
          <a:xfrm>
            <a:off x="1670670" y="1954659"/>
            <a:ext cx="7085350" cy="3663859"/>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Bahnschrift"/>
              <a:ea typeface="+mn-ea"/>
              <a:cs typeface="+mn-cs"/>
            </a:endParaRPr>
          </a:p>
          <a:p>
            <a:pPr marL="0" indent="0">
              <a:buNone/>
            </a:pPr>
            <a:endParaRPr lang="en-IE"/>
          </a:p>
        </p:txBody>
      </p:sp>
      <p:sp>
        <p:nvSpPr>
          <p:cNvPr id="5" name="TextBox 4">
            <a:extLst>
              <a:ext uri="{FF2B5EF4-FFF2-40B4-BE49-F238E27FC236}">
                <a16:creationId xmlns:a16="http://schemas.microsoft.com/office/drawing/2014/main" id="{F12ABA31-7478-CEA4-636D-3D94BF82D6E4}"/>
              </a:ext>
            </a:extLst>
          </p:cNvPr>
          <p:cNvSpPr txBox="1"/>
          <p:nvPr/>
        </p:nvSpPr>
        <p:spPr>
          <a:xfrm>
            <a:off x="1670670" y="1954659"/>
            <a:ext cx="6361209" cy="200234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200" b="1" i="0" u="none" strike="noStrike" kern="100" cap="none" spc="0" normalizeH="0" baseline="0" noProof="0">
                <a:ln>
                  <a:noFill/>
                </a:ln>
                <a:effectLst/>
                <a:uLnTx/>
                <a:uFillTx/>
                <a:latin typeface="Bahnschrift"/>
                <a:ea typeface="+mn-ea"/>
                <a:cs typeface="+mn-cs"/>
              </a:rPr>
              <a:t>Card Present Transactions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200" b="1" i="0" u="none" strike="noStrike" kern="100" cap="none" spc="0" normalizeH="0" baseline="0" noProof="0">
              <a:ln>
                <a:noFill/>
              </a:ln>
              <a:effectLst/>
              <a:uLnTx/>
              <a:uFillTx/>
              <a:latin typeface="Bahnschrif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000" b="0" i="0" u="none" strike="noStrike" kern="1200" cap="none" spc="0" normalizeH="0" baseline="0" noProof="0">
                <a:ln>
                  <a:noFill/>
                </a:ln>
                <a:effectLst/>
                <a:uLnTx/>
                <a:uFillTx/>
                <a:latin typeface="Bahnschrift"/>
                <a:ea typeface="+mn-ea"/>
                <a:cs typeface="+mn-cs"/>
              </a:rPr>
              <a:t>The best way to avoid fraud in a Card Present situation is to ask the Cardholder to complete the Sale using Chip &amp; PIN.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000" b="0" i="0" u="none" strike="noStrike" kern="1200" cap="none" spc="0" normalizeH="0" baseline="0" noProof="0">
                <a:ln>
                  <a:noFill/>
                </a:ln>
                <a:effectLst/>
                <a:uLnTx/>
                <a:uFillTx/>
                <a:latin typeface="Bahnschrift"/>
                <a:ea typeface="+mn-ea"/>
                <a:cs typeface="+mn-cs"/>
              </a:rPr>
              <a:t>If this is not possible, you can swipe the card and get a signature.  Then it is important to check the following: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000" b="1" i="0" u="none" strike="noStrike" kern="1200" cap="none" spc="0" normalizeH="0" baseline="0" noProof="0">
                <a:ln>
                  <a:noFill/>
                </a:ln>
                <a:effectLst/>
                <a:uLnTx/>
                <a:uFillTx/>
                <a:latin typeface="Bahnschrift"/>
                <a:ea typeface="+mn-ea"/>
                <a:cs typeface="+mn-cs"/>
              </a:rPr>
              <a:t>Check the signature on the receipt against the signature on the card –</a:t>
            </a:r>
            <a:endParaRPr kumimoji="0" lang="en-IE" sz="1000" b="0" i="0" u="none" strike="noStrike" kern="1200" cap="none" spc="0" normalizeH="0" baseline="0" noProof="0">
              <a:ln>
                <a:noFill/>
              </a:ln>
              <a:effectLst/>
              <a:uLnTx/>
              <a:uFillTx/>
              <a:latin typeface="Bahnschrift"/>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IE" sz="1000" b="0" i="0" u="none" strike="noStrike" kern="1200" cap="none" spc="0" normalizeH="0" baseline="0" noProof="0">
                <a:ln>
                  <a:noFill/>
                </a:ln>
                <a:effectLst/>
                <a:uLnTx/>
                <a:uFillTx/>
                <a:latin typeface="Bahnschrift"/>
                <a:ea typeface="+mn-ea"/>
                <a:cs typeface="+mn-cs"/>
              </a:rPr>
              <a:t>Do the signatures match? </a:t>
            </a: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n-IE" sz="1000" b="0" i="0" u="none" strike="noStrike" kern="1200" cap="none" spc="0" normalizeH="0" baseline="0" noProof="0">
                <a:ln>
                  <a:noFill/>
                </a:ln>
                <a:effectLst/>
                <a:uLnTx/>
                <a:uFillTx/>
                <a:latin typeface="Bahnschrift"/>
                <a:ea typeface="+mn-ea"/>
                <a:cs typeface="+mn-cs"/>
              </a:rPr>
              <a:t>Does the signature panel look as if someone has tampered with it?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000" b="1" i="0" u="none" strike="noStrike" kern="1200" cap="none" spc="0" normalizeH="0" baseline="0" noProof="0">
                <a:ln>
                  <a:noFill/>
                </a:ln>
                <a:effectLst/>
                <a:uLnTx/>
                <a:uFillTx/>
                <a:latin typeface="Bahnschrift"/>
                <a:ea typeface="+mn-ea"/>
                <a:cs typeface="+mn-cs"/>
              </a:rPr>
              <a:t>Check the card number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000" b="0" i="0" u="none" strike="noStrike" kern="1200" cap="none" spc="0" normalizeH="0" baseline="0" noProof="0">
                <a:ln>
                  <a:noFill/>
                </a:ln>
                <a:effectLst/>
                <a:uLnTx/>
                <a:uFillTx/>
                <a:latin typeface="Bahnschrift"/>
                <a:ea typeface="+mn-ea"/>
                <a:cs typeface="+mn-cs"/>
              </a:rPr>
              <a:t>Does the number embossed on the card match the number on the terminal print-out?</a:t>
            </a:r>
          </a:p>
          <a:p>
            <a:pPr marL="486410" marR="0" lvl="0" indent="-6350" algn="l" defTabSz="457200" rtl="0" eaLnBrk="1" fontAlgn="auto" latinLnBrk="0" hangingPunct="1">
              <a:lnSpc>
                <a:spcPct val="112000"/>
              </a:lnSpc>
              <a:spcBef>
                <a:spcPts val="0"/>
              </a:spcBef>
              <a:spcAft>
                <a:spcPts val="0"/>
              </a:spcAft>
              <a:buClrTx/>
              <a:buSzTx/>
              <a:buFontTx/>
              <a:buNone/>
              <a:tabLst/>
              <a:defRPr/>
            </a:pPr>
            <a:endParaRPr kumimoji="0" lang="en-IE" sz="1000" b="0" i="0" u="none" strike="noStrike" kern="100" cap="none" spc="0" normalizeH="0" baseline="0" noProof="0">
              <a:ln>
                <a:noFill/>
              </a:ln>
              <a:effectLst/>
              <a:uLnTx/>
              <a:uFillTx/>
              <a:latin typeface="Bahnschrift"/>
              <a:ea typeface="+mn-ea"/>
              <a:cs typeface="+mn-cs"/>
            </a:endParaRPr>
          </a:p>
        </p:txBody>
      </p:sp>
      <p:pic>
        <p:nvPicPr>
          <p:cNvPr id="6" name="Picture 5">
            <a:extLst>
              <a:ext uri="{FF2B5EF4-FFF2-40B4-BE49-F238E27FC236}">
                <a16:creationId xmlns:a16="http://schemas.microsoft.com/office/drawing/2014/main" id="{2375031F-6C79-F13A-D228-255655EA4CBD}"/>
              </a:ext>
            </a:extLst>
          </p:cNvPr>
          <p:cNvPicPr>
            <a:picLocks noChangeAspect="1"/>
          </p:cNvPicPr>
          <p:nvPr/>
        </p:nvPicPr>
        <p:blipFill>
          <a:blip r:embed="rId3"/>
          <a:stretch>
            <a:fillRect/>
          </a:stretch>
        </p:blipFill>
        <p:spPr>
          <a:xfrm>
            <a:off x="7690585" y="0"/>
            <a:ext cx="4501415" cy="6276260"/>
          </a:xfrm>
          <a:prstGeom prst="rect">
            <a:avLst/>
          </a:prstGeom>
        </p:spPr>
      </p:pic>
    </p:spTree>
    <p:extLst>
      <p:ext uri="{BB962C8B-B14F-4D97-AF65-F5344CB8AC3E}">
        <p14:creationId xmlns:p14="http://schemas.microsoft.com/office/powerpoint/2010/main" val="195768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FB3C2-A994-4728-9C01-888B2B3CD8DF}"/>
              </a:ext>
            </a:extLst>
          </p:cNvPr>
          <p:cNvSpPr>
            <a:spLocks noGrp="1"/>
          </p:cNvSpPr>
          <p:nvPr>
            <p:ph type="title"/>
          </p:nvPr>
        </p:nvSpPr>
        <p:spPr/>
        <p:txBody>
          <a:bodyPr/>
          <a:lstStyle/>
          <a:p>
            <a:r>
              <a:rPr lang="en-US"/>
              <a:t>Contents</a:t>
            </a:r>
          </a:p>
        </p:txBody>
      </p:sp>
      <p:graphicFrame>
        <p:nvGraphicFramePr>
          <p:cNvPr id="9" name="Content Placeholder 8">
            <a:extLst>
              <a:ext uri="{FF2B5EF4-FFF2-40B4-BE49-F238E27FC236}">
                <a16:creationId xmlns:a16="http://schemas.microsoft.com/office/drawing/2014/main" id="{831C7F1F-ED27-7798-709F-0AC5BC01B9C4}"/>
              </a:ext>
            </a:extLst>
          </p:cNvPr>
          <p:cNvGraphicFramePr>
            <a:graphicFrameLocks noGrp="1"/>
          </p:cNvGraphicFramePr>
          <p:nvPr>
            <p:ph idx="1"/>
            <p:extLst>
              <p:ext uri="{D42A27DB-BD31-4B8C-83A1-F6EECF244321}">
                <p14:modId xmlns:p14="http://schemas.microsoft.com/office/powerpoint/2010/main" val="3298950692"/>
              </p:ext>
            </p:extLst>
          </p:nvPr>
        </p:nvGraphicFramePr>
        <p:xfrm>
          <a:off x="1819908" y="1527875"/>
          <a:ext cx="5135074" cy="3990546"/>
        </p:xfrm>
        <a:graphic>
          <a:graphicData uri="http://schemas.openxmlformats.org/drawingml/2006/table">
            <a:tbl>
              <a:tblPr firstRow="1" bandRow="1">
                <a:tableStyleId>{5C22544A-7EE6-4342-B048-85BDC9FD1C3A}</a:tableStyleId>
              </a:tblPr>
              <a:tblGrid>
                <a:gridCol w="2567537">
                  <a:extLst>
                    <a:ext uri="{9D8B030D-6E8A-4147-A177-3AD203B41FA5}">
                      <a16:colId xmlns:a16="http://schemas.microsoft.com/office/drawing/2014/main" val="3441572463"/>
                    </a:ext>
                  </a:extLst>
                </a:gridCol>
                <a:gridCol w="2567537">
                  <a:extLst>
                    <a:ext uri="{9D8B030D-6E8A-4147-A177-3AD203B41FA5}">
                      <a16:colId xmlns:a16="http://schemas.microsoft.com/office/drawing/2014/main" val="1082741286"/>
                    </a:ext>
                  </a:extLst>
                </a:gridCol>
              </a:tblGrid>
              <a:tr h="234738">
                <a:tc>
                  <a:txBody>
                    <a:bodyPr/>
                    <a:lstStyle/>
                    <a:p>
                      <a:r>
                        <a:rPr lang="en-IE" sz="900" b="0">
                          <a:solidFill>
                            <a:schemeClr val="tx1"/>
                          </a:solidFill>
                        </a:rPr>
                        <a:t>Welcome</a:t>
                      </a:r>
                    </a:p>
                  </a:txBody>
                  <a:tcPr>
                    <a:solidFill>
                      <a:schemeClr val="bg1"/>
                    </a:solidFill>
                  </a:tcPr>
                </a:tc>
                <a:tc>
                  <a:txBody>
                    <a:bodyPr/>
                    <a:lstStyle/>
                    <a:p>
                      <a:r>
                        <a:rPr lang="en-IE" sz="900" b="0">
                          <a:solidFill>
                            <a:schemeClr val="tx1"/>
                          </a:solidFill>
                        </a:rPr>
                        <a:t>3</a:t>
                      </a:r>
                    </a:p>
                  </a:txBody>
                  <a:tcPr>
                    <a:solidFill>
                      <a:schemeClr val="bg1"/>
                    </a:solidFill>
                  </a:tcPr>
                </a:tc>
                <a:extLst>
                  <a:ext uri="{0D108BD9-81ED-4DB2-BD59-A6C34878D82A}">
                    <a16:rowId xmlns:a16="http://schemas.microsoft.com/office/drawing/2014/main" val="56428177"/>
                  </a:ext>
                </a:extLst>
              </a:tr>
              <a:tr h="234738">
                <a:tc>
                  <a:txBody>
                    <a:bodyPr/>
                    <a:lstStyle/>
                    <a:p>
                      <a:r>
                        <a:rPr lang="en-IE" sz="900"/>
                        <a:t>Contact Us</a:t>
                      </a:r>
                    </a:p>
                  </a:txBody>
                  <a:tcPr>
                    <a:solidFill>
                      <a:schemeClr val="bg1"/>
                    </a:solidFill>
                  </a:tcPr>
                </a:tc>
                <a:tc>
                  <a:txBody>
                    <a:bodyPr/>
                    <a:lstStyle/>
                    <a:p>
                      <a:r>
                        <a:rPr lang="en-IE" sz="900"/>
                        <a:t>4</a:t>
                      </a:r>
                    </a:p>
                  </a:txBody>
                  <a:tcPr>
                    <a:solidFill>
                      <a:schemeClr val="bg1"/>
                    </a:solidFill>
                  </a:tcPr>
                </a:tc>
                <a:extLst>
                  <a:ext uri="{0D108BD9-81ED-4DB2-BD59-A6C34878D82A}">
                    <a16:rowId xmlns:a16="http://schemas.microsoft.com/office/drawing/2014/main" val="2108500339"/>
                  </a:ext>
                </a:extLst>
              </a:tr>
              <a:tr h="234738">
                <a:tc>
                  <a:txBody>
                    <a:bodyPr/>
                    <a:lstStyle/>
                    <a:p>
                      <a:r>
                        <a:rPr lang="en-IE" sz="900"/>
                        <a:t>Self Service</a:t>
                      </a:r>
                    </a:p>
                  </a:txBody>
                  <a:tcPr>
                    <a:solidFill>
                      <a:schemeClr val="bg1"/>
                    </a:solidFill>
                  </a:tcPr>
                </a:tc>
                <a:tc>
                  <a:txBody>
                    <a:bodyPr/>
                    <a:lstStyle/>
                    <a:p>
                      <a:r>
                        <a:rPr lang="en-IE" sz="900"/>
                        <a:t>5</a:t>
                      </a:r>
                    </a:p>
                  </a:txBody>
                  <a:tcPr>
                    <a:solidFill>
                      <a:schemeClr val="bg1"/>
                    </a:solidFill>
                  </a:tcPr>
                </a:tc>
                <a:extLst>
                  <a:ext uri="{0D108BD9-81ED-4DB2-BD59-A6C34878D82A}">
                    <a16:rowId xmlns:a16="http://schemas.microsoft.com/office/drawing/2014/main" val="840782426"/>
                  </a:ext>
                </a:extLst>
              </a:tr>
              <a:tr h="234738">
                <a:tc>
                  <a:txBody>
                    <a:bodyPr/>
                    <a:lstStyle/>
                    <a:p>
                      <a:r>
                        <a:rPr lang="en-IE" sz="900"/>
                        <a:t>Terminal Support</a:t>
                      </a:r>
                    </a:p>
                  </a:txBody>
                  <a:tcPr>
                    <a:solidFill>
                      <a:schemeClr val="bg1"/>
                    </a:solidFill>
                  </a:tcPr>
                </a:tc>
                <a:tc>
                  <a:txBody>
                    <a:bodyPr/>
                    <a:lstStyle/>
                    <a:p>
                      <a:r>
                        <a:rPr lang="en-IE" sz="900"/>
                        <a:t>6</a:t>
                      </a:r>
                    </a:p>
                  </a:txBody>
                  <a:tcPr>
                    <a:solidFill>
                      <a:schemeClr val="bg1"/>
                    </a:solidFill>
                  </a:tcPr>
                </a:tc>
                <a:extLst>
                  <a:ext uri="{0D108BD9-81ED-4DB2-BD59-A6C34878D82A}">
                    <a16:rowId xmlns:a16="http://schemas.microsoft.com/office/drawing/2014/main" val="2241901057"/>
                  </a:ext>
                </a:extLst>
              </a:tr>
              <a:tr h="234738">
                <a:tc>
                  <a:txBody>
                    <a:bodyPr/>
                    <a:lstStyle/>
                    <a:p>
                      <a:r>
                        <a:rPr lang="en-IE" sz="900"/>
                        <a:t>Who to Contact</a:t>
                      </a:r>
                    </a:p>
                  </a:txBody>
                  <a:tcPr>
                    <a:solidFill>
                      <a:schemeClr val="bg1"/>
                    </a:solidFill>
                  </a:tcPr>
                </a:tc>
                <a:tc>
                  <a:txBody>
                    <a:bodyPr/>
                    <a:lstStyle/>
                    <a:p>
                      <a:r>
                        <a:rPr lang="en-IE" sz="900"/>
                        <a:t>7</a:t>
                      </a:r>
                    </a:p>
                  </a:txBody>
                  <a:tcPr>
                    <a:solidFill>
                      <a:schemeClr val="bg1"/>
                    </a:solidFill>
                  </a:tcPr>
                </a:tc>
                <a:extLst>
                  <a:ext uri="{0D108BD9-81ED-4DB2-BD59-A6C34878D82A}">
                    <a16:rowId xmlns:a16="http://schemas.microsoft.com/office/drawing/2014/main" val="3617690007"/>
                  </a:ext>
                </a:extLst>
              </a:tr>
              <a:tr h="234738">
                <a:tc>
                  <a:txBody>
                    <a:bodyPr/>
                    <a:lstStyle/>
                    <a:p>
                      <a:r>
                        <a:rPr lang="en-IE" sz="900"/>
                        <a:t>Contacts and Escalation</a:t>
                      </a:r>
                    </a:p>
                  </a:txBody>
                  <a:tcPr>
                    <a:solidFill>
                      <a:schemeClr val="bg1"/>
                    </a:solidFill>
                  </a:tcPr>
                </a:tc>
                <a:tc>
                  <a:txBody>
                    <a:bodyPr/>
                    <a:lstStyle/>
                    <a:p>
                      <a:r>
                        <a:rPr lang="en-IE" sz="900"/>
                        <a:t>9</a:t>
                      </a:r>
                    </a:p>
                  </a:txBody>
                  <a:tcPr>
                    <a:solidFill>
                      <a:schemeClr val="bg1"/>
                    </a:solidFill>
                  </a:tcPr>
                </a:tc>
                <a:extLst>
                  <a:ext uri="{0D108BD9-81ED-4DB2-BD59-A6C34878D82A}">
                    <a16:rowId xmlns:a16="http://schemas.microsoft.com/office/drawing/2014/main" val="1471140755"/>
                  </a:ext>
                </a:extLst>
              </a:tr>
              <a:tr h="234738">
                <a:tc>
                  <a:txBody>
                    <a:bodyPr/>
                    <a:lstStyle/>
                    <a:p>
                      <a:r>
                        <a:rPr lang="en-IE" sz="900"/>
                        <a:t>Back Up Options</a:t>
                      </a:r>
                    </a:p>
                  </a:txBody>
                  <a:tcPr>
                    <a:solidFill>
                      <a:schemeClr val="bg1"/>
                    </a:solidFill>
                  </a:tcPr>
                </a:tc>
                <a:tc>
                  <a:txBody>
                    <a:bodyPr/>
                    <a:lstStyle/>
                    <a:p>
                      <a:r>
                        <a:rPr lang="en-IE" sz="900"/>
                        <a:t>10</a:t>
                      </a:r>
                    </a:p>
                  </a:txBody>
                  <a:tcPr>
                    <a:solidFill>
                      <a:schemeClr val="bg1"/>
                    </a:solidFill>
                  </a:tcPr>
                </a:tc>
                <a:extLst>
                  <a:ext uri="{0D108BD9-81ED-4DB2-BD59-A6C34878D82A}">
                    <a16:rowId xmlns:a16="http://schemas.microsoft.com/office/drawing/2014/main" val="290308428"/>
                  </a:ext>
                </a:extLst>
              </a:tr>
              <a:tr h="234738">
                <a:tc>
                  <a:txBody>
                    <a:bodyPr/>
                    <a:lstStyle/>
                    <a:p>
                      <a:r>
                        <a:rPr lang="en-IE" sz="900"/>
                        <a:t>eCommerce Support</a:t>
                      </a:r>
                    </a:p>
                  </a:txBody>
                  <a:tcPr>
                    <a:solidFill>
                      <a:schemeClr val="bg1"/>
                    </a:solidFill>
                  </a:tcPr>
                </a:tc>
                <a:tc>
                  <a:txBody>
                    <a:bodyPr/>
                    <a:lstStyle/>
                    <a:p>
                      <a:r>
                        <a:rPr lang="en-IE" sz="900"/>
                        <a:t>11</a:t>
                      </a:r>
                    </a:p>
                  </a:txBody>
                  <a:tcPr>
                    <a:solidFill>
                      <a:schemeClr val="bg1"/>
                    </a:solidFill>
                  </a:tcPr>
                </a:tc>
                <a:extLst>
                  <a:ext uri="{0D108BD9-81ED-4DB2-BD59-A6C34878D82A}">
                    <a16:rowId xmlns:a16="http://schemas.microsoft.com/office/drawing/2014/main" val="3887452254"/>
                  </a:ext>
                </a:extLst>
              </a:tr>
              <a:tr h="234738">
                <a:tc>
                  <a:txBody>
                    <a:bodyPr/>
                    <a:lstStyle/>
                    <a:p>
                      <a:r>
                        <a:rPr lang="en-IE" sz="900"/>
                        <a:t>Transaction Types</a:t>
                      </a:r>
                    </a:p>
                  </a:txBody>
                  <a:tcPr>
                    <a:solidFill>
                      <a:schemeClr val="bg1"/>
                    </a:solidFill>
                  </a:tcPr>
                </a:tc>
                <a:tc>
                  <a:txBody>
                    <a:bodyPr/>
                    <a:lstStyle/>
                    <a:p>
                      <a:r>
                        <a:rPr lang="en-IE" sz="900"/>
                        <a:t>12</a:t>
                      </a:r>
                    </a:p>
                  </a:txBody>
                  <a:tcPr>
                    <a:solidFill>
                      <a:schemeClr val="bg1"/>
                    </a:solidFill>
                  </a:tcPr>
                </a:tc>
                <a:extLst>
                  <a:ext uri="{0D108BD9-81ED-4DB2-BD59-A6C34878D82A}">
                    <a16:rowId xmlns:a16="http://schemas.microsoft.com/office/drawing/2014/main" val="74786700"/>
                  </a:ext>
                </a:extLst>
              </a:tr>
              <a:tr h="234738">
                <a:tc>
                  <a:txBody>
                    <a:bodyPr/>
                    <a:lstStyle/>
                    <a:p>
                      <a:r>
                        <a:rPr lang="en-IE" sz="900"/>
                        <a:t>Insight</a:t>
                      </a:r>
                    </a:p>
                  </a:txBody>
                  <a:tcPr>
                    <a:solidFill>
                      <a:schemeClr val="bg1"/>
                    </a:solidFill>
                  </a:tcPr>
                </a:tc>
                <a:tc>
                  <a:txBody>
                    <a:bodyPr/>
                    <a:lstStyle/>
                    <a:p>
                      <a:r>
                        <a:rPr lang="en-IE" sz="900"/>
                        <a:t>13</a:t>
                      </a:r>
                    </a:p>
                  </a:txBody>
                  <a:tcPr>
                    <a:solidFill>
                      <a:schemeClr val="bg1"/>
                    </a:solidFill>
                  </a:tcPr>
                </a:tc>
                <a:extLst>
                  <a:ext uri="{0D108BD9-81ED-4DB2-BD59-A6C34878D82A}">
                    <a16:rowId xmlns:a16="http://schemas.microsoft.com/office/drawing/2014/main" val="142438326"/>
                  </a:ext>
                </a:extLst>
              </a:tr>
              <a:tr h="234738">
                <a:tc>
                  <a:txBody>
                    <a:bodyPr/>
                    <a:lstStyle/>
                    <a:p>
                      <a:r>
                        <a:rPr lang="en-IE" sz="900"/>
                        <a:t>Cardholder Data Security</a:t>
                      </a:r>
                    </a:p>
                  </a:txBody>
                  <a:tcPr>
                    <a:solidFill>
                      <a:schemeClr val="bg1"/>
                    </a:solidFill>
                  </a:tcPr>
                </a:tc>
                <a:tc>
                  <a:txBody>
                    <a:bodyPr/>
                    <a:lstStyle/>
                    <a:p>
                      <a:r>
                        <a:rPr lang="en-IE" sz="900"/>
                        <a:t>15</a:t>
                      </a:r>
                    </a:p>
                  </a:txBody>
                  <a:tcPr>
                    <a:solidFill>
                      <a:schemeClr val="bg1"/>
                    </a:solidFill>
                  </a:tcPr>
                </a:tc>
                <a:extLst>
                  <a:ext uri="{0D108BD9-81ED-4DB2-BD59-A6C34878D82A}">
                    <a16:rowId xmlns:a16="http://schemas.microsoft.com/office/drawing/2014/main" val="3268854563"/>
                  </a:ext>
                </a:extLst>
              </a:tr>
              <a:tr h="234738">
                <a:tc>
                  <a:txBody>
                    <a:bodyPr/>
                    <a:lstStyle/>
                    <a:p>
                      <a:r>
                        <a:rPr lang="en-IE" sz="900"/>
                        <a:t>Fraud Prevention</a:t>
                      </a:r>
                    </a:p>
                  </a:txBody>
                  <a:tcPr>
                    <a:solidFill>
                      <a:schemeClr val="bg1"/>
                    </a:solidFill>
                  </a:tcPr>
                </a:tc>
                <a:tc>
                  <a:txBody>
                    <a:bodyPr/>
                    <a:lstStyle/>
                    <a:p>
                      <a:r>
                        <a:rPr lang="en-IE" sz="900"/>
                        <a:t>19</a:t>
                      </a:r>
                    </a:p>
                  </a:txBody>
                  <a:tcPr>
                    <a:solidFill>
                      <a:schemeClr val="bg1"/>
                    </a:solidFill>
                  </a:tcPr>
                </a:tc>
                <a:extLst>
                  <a:ext uri="{0D108BD9-81ED-4DB2-BD59-A6C34878D82A}">
                    <a16:rowId xmlns:a16="http://schemas.microsoft.com/office/drawing/2014/main" val="1534378984"/>
                  </a:ext>
                </a:extLst>
              </a:tr>
              <a:tr h="234738">
                <a:tc>
                  <a:txBody>
                    <a:bodyPr/>
                    <a:lstStyle/>
                    <a:p>
                      <a:r>
                        <a:rPr lang="en-IE" sz="900"/>
                        <a:t>Chargebacks</a:t>
                      </a:r>
                    </a:p>
                  </a:txBody>
                  <a:tcPr>
                    <a:solidFill>
                      <a:schemeClr val="bg1"/>
                    </a:solidFill>
                  </a:tcPr>
                </a:tc>
                <a:tc>
                  <a:txBody>
                    <a:bodyPr/>
                    <a:lstStyle/>
                    <a:p>
                      <a:r>
                        <a:rPr lang="en-IE" sz="900"/>
                        <a:t>23</a:t>
                      </a:r>
                    </a:p>
                  </a:txBody>
                  <a:tcPr>
                    <a:solidFill>
                      <a:schemeClr val="bg1"/>
                    </a:solidFill>
                  </a:tcPr>
                </a:tc>
                <a:extLst>
                  <a:ext uri="{0D108BD9-81ED-4DB2-BD59-A6C34878D82A}">
                    <a16:rowId xmlns:a16="http://schemas.microsoft.com/office/drawing/2014/main" val="2058036329"/>
                  </a:ext>
                </a:extLst>
              </a:tr>
              <a:tr h="234738">
                <a:tc>
                  <a:txBody>
                    <a:bodyPr/>
                    <a:lstStyle/>
                    <a:p>
                      <a:r>
                        <a:rPr lang="en-IE" sz="900"/>
                        <a:t>Merchant Cash Advance</a:t>
                      </a:r>
                    </a:p>
                  </a:txBody>
                  <a:tcPr>
                    <a:solidFill>
                      <a:schemeClr val="bg1"/>
                    </a:solidFill>
                  </a:tcPr>
                </a:tc>
                <a:tc>
                  <a:txBody>
                    <a:bodyPr/>
                    <a:lstStyle/>
                    <a:p>
                      <a:r>
                        <a:rPr lang="en-IE" sz="900"/>
                        <a:t>24</a:t>
                      </a:r>
                    </a:p>
                  </a:txBody>
                  <a:tcPr>
                    <a:solidFill>
                      <a:schemeClr val="bg1"/>
                    </a:solidFill>
                  </a:tcPr>
                </a:tc>
                <a:extLst>
                  <a:ext uri="{0D108BD9-81ED-4DB2-BD59-A6C34878D82A}">
                    <a16:rowId xmlns:a16="http://schemas.microsoft.com/office/drawing/2014/main" val="2241683943"/>
                  </a:ext>
                </a:extLst>
              </a:tr>
              <a:tr h="234738">
                <a:tc>
                  <a:txBody>
                    <a:bodyPr/>
                    <a:lstStyle/>
                    <a:p>
                      <a:r>
                        <a:rPr lang="en-IE" sz="900"/>
                        <a:t>Fraud Prevention Checklist</a:t>
                      </a:r>
                    </a:p>
                  </a:txBody>
                  <a:tcPr>
                    <a:solidFill>
                      <a:schemeClr val="bg1"/>
                    </a:solidFill>
                  </a:tcPr>
                </a:tc>
                <a:tc>
                  <a:txBody>
                    <a:bodyPr/>
                    <a:lstStyle/>
                    <a:p>
                      <a:r>
                        <a:rPr lang="en-IE" sz="900"/>
                        <a:t>25</a:t>
                      </a:r>
                    </a:p>
                  </a:txBody>
                  <a:tcPr>
                    <a:solidFill>
                      <a:schemeClr val="bg1"/>
                    </a:solidFill>
                  </a:tcPr>
                </a:tc>
                <a:extLst>
                  <a:ext uri="{0D108BD9-81ED-4DB2-BD59-A6C34878D82A}">
                    <a16:rowId xmlns:a16="http://schemas.microsoft.com/office/drawing/2014/main" val="3945270878"/>
                  </a:ext>
                </a:extLst>
              </a:tr>
              <a:tr h="234738">
                <a:tc>
                  <a:txBody>
                    <a:bodyPr/>
                    <a:lstStyle/>
                    <a:p>
                      <a:r>
                        <a:rPr lang="en-IE" sz="900"/>
                        <a:t>Handling a Chargeback</a:t>
                      </a:r>
                    </a:p>
                  </a:txBody>
                  <a:tcPr>
                    <a:solidFill>
                      <a:schemeClr val="bg1"/>
                    </a:solidFill>
                  </a:tcPr>
                </a:tc>
                <a:tc>
                  <a:txBody>
                    <a:bodyPr/>
                    <a:lstStyle/>
                    <a:p>
                      <a:r>
                        <a:rPr lang="en-IE" sz="900"/>
                        <a:t>26</a:t>
                      </a:r>
                    </a:p>
                  </a:txBody>
                  <a:tcPr>
                    <a:solidFill>
                      <a:schemeClr val="bg1"/>
                    </a:solidFill>
                  </a:tcPr>
                </a:tc>
                <a:extLst>
                  <a:ext uri="{0D108BD9-81ED-4DB2-BD59-A6C34878D82A}">
                    <a16:rowId xmlns:a16="http://schemas.microsoft.com/office/drawing/2014/main" val="3226681628"/>
                  </a:ext>
                </a:extLst>
              </a:tr>
              <a:tr h="234738">
                <a:tc>
                  <a:txBody>
                    <a:bodyPr/>
                    <a:lstStyle/>
                    <a:p>
                      <a:r>
                        <a:rPr lang="en-IE" sz="900"/>
                        <a:t>Your First Week</a:t>
                      </a:r>
                    </a:p>
                  </a:txBody>
                  <a:tcPr>
                    <a:solidFill>
                      <a:schemeClr val="bg1"/>
                    </a:solidFill>
                  </a:tcPr>
                </a:tc>
                <a:tc>
                  <a:txBody>
                    <a:bodyPr/>
                    <a:lstStyle/>
                    <a:p>
                      <a:r>
                        <a:rPr lang="en-IE" sz="900"/>
                        <a:t>27</a:t>
                      </a:r>
                    </a:p>
                  </a:txBody>
                  <a:tcPr>
                    <a:solidFill>
                      <a:schemeClr val="bg1"/>
                    </a:solidFill>
                  </a:tcPr>
                </a:tc>
                <a:extLst>
                  <a:ext uri="{0D108BD9-81ED-4DB2-BD59-A6C34878D82A}">
                    <a16:rowId xmlns:a16="http://schemas.microsoft.com/office/drawing/2014/main" val="2740412224"/>
                  </a:ext>
                </a:extLst>
              </a:tr>
            </a:tbl>
          </a:graphicData>
        </a:graphic>
      </p:graphicFrame>
    </p:spTree>
    <p:extLst>
      <p:ext uri="{BB962C8B-B14F-4D97-AF65-F5344CB8AC3E}">
        <p14:creationId xmlns:p14="http://schemas.microsoft.com/office/powerpoint/2010/main" val="38020607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367C0-DCBF-AA0D-588C-60A6FEDB1C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AF0428-CC20-D65F-28E4-BFD9851B55E2}"/>
              </a:ext>
            </a:extLst>
          </p:cNvPr>
          <p:cNvSpPr>
            <a:spLocks noGrp="1"/>
          </p:cNvSpPr>
          <p:nvPr>
            <p:ph type="title"/>
          </p:nvPr>
        </p:nvSpPr>
        <p:spPr/>
        <p:txBody>
          <a:bodyPr/>
          <a:lstStyle/>
          <a:p>
            <a:r>
              <a:rPr lang="en-US"/>
              <a:t>Fraud Prevention</a:t>
            </a:r>
          </a:p>
        </p:txBody>
      </p:sp>
      <p:sp>
        <p:nvSpPr>
          <p:cNvPr id="4" name="Content Placeholder 3">
            <a:extLst>
              <a:ext uri="{FF2B5EF4-FFF2-40B4-BE49-F238E27FC236}">
                <a16:creationId xmlns:a16="http://schemas.microsoft.com/office/drawing/2014/main" id="{8451F951-B3A3-3588-7EB9-40DE72084B5D}"/>
              </a:ext>
            </a:extLst>
          </p:cNvPr>
          <p:cNvSpPr>
            <a:spLocks noGrp="1"/>
          </p:cNvSpPr>
          <p:nvPr>
            <p:ph idx="1"/>
          </p:nvPr>
        </p:nvSpPr>
        <p:spPr>
          <a:xfrm>
            <a:off x="1670670" y="1954659"/>
            <a:ext cx="7085350" cy="3663859"/>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Bahnschrift"/>
              <a:ea typeface="+mn-ea"/>
              <a:cs typeface="+mn-cs"/>
            </a:endParaRPr>
          </a:p>
          <a:p>
            <a:pPr marL="0" indent="0">
              <a:buNone/>
            </a:pPr>
            <a:endParaRPr lang="en-IE"/>
          </a:p>
        </p:txBody>
      </p:sp>
      <p:sp>
        <p:nvSpPr>
          <p:cNvPr id="5" name="TextBox 4">
            <a:extLst>
              <a:ext uri="{FF2B5EF4-FFF2-40B4-BE49-F238E27FC236}">
                <a16:creationId xmlns:a16="http://schemas.microsoft.com/office/drawing/2014/main" id="{4C048138-21DD-8319-357F-9A55F12D96CA}"/>
              </a:ext>
            </a:extLst>
          </p:cNvPr>
          <p:cNvSpPr txBox="1"/>
          <p:nvPr/>
        </p:nvSpPr>
        <p:spPr>
          <a:xfrm>
            <a:off x="1670670" y="1954659"/>
            <a:ext cx="4662753" cy="206210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000" b="1" i="0" u="none" strike="noStrike" kern="1200" cap="none" spc="0" normalizeH="0" baseline="0" noProof="0">
                <a:ln>
                  <a:noFill/>
                </a:ln>
                <a:effectLst/>
                <a:uLnTx/>
                <a:uFillTx/>
                <a:latin typeface="Bahnschrift"/>
                <a:ea typeface="+mn-ea"/>
                <a:cs typeface="+mn-cs"/>
              </a:rPr>
              <a:t>Check the customer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000" b="0" i="0" u="none" strike="noStrike" kern="1200" cap="none" spc="0" normalizeH="0" baseline="0" noProof="0">
                <a:ln>
                  <a:noFill/>
                </a:ln>
                <a:effectLst/>
                <a:uLnTx/>
                <a:uFillTx/>
                <a:latin typeface="Bahnschrift"/>
                <a:ea typeface="+mn-ea"/>
                <a:cs typeface="+mn-cs"/>
              </a:rPr>
              <a:t>Are they acting suspiciously in any way or distracting you from following procedures?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effectLst/>
              <a:uLnTx/>
              <a:uFillTx/>
              <a:latin typeface="Bahnschrif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000" b="1" i="0" u="none" strike="noStrike" kern="1200" cap="none" spc="0" normalizeH="0" baseline="0" noProof="0">
                <a:ln>
                  <a:noFill/>
                </a:ln>
                <a:effectLst/>
                <a:uLnTx/>
                <a:uFillTx/>
                <a:latin typeface="Bahnschrift"/>
                <a:ea typeface="+mn-ea"/>
                <a:cs typeface="+mn-cs"/>
              </a:rPr>
              <a:t>NOTE: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000" b="0" i="0" u="none" strike="noStrike" kern="1200" cap="none" spc="0" normalizeH="0" baseline="0" noProof="0">
                <a:ln>
                  <a:noFill/>
                </a:ln>
                <a:effectLst/>
                <a:uLnTx/>
                <a:uFillTx/>
                <a:latin typeface="Bahnschrift"/>
                <a:ea typeface="+mn-ea"/>
                <a:cs typeface="+mn-cs"/>
              </a:rPr>
              <a:t>Never manually key a Card Present transaction. If the cardholder states that they are having issues with their card or do not have their PIN, treat this as suspicious.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000" b="0" i="0" u="none" strike="noStrike" kern="1200" cap="none" spc="0" normalizeH="0" baseline="0" noProof="0">
              <a:ln>
                <a:noFill/>
              </a:ln>
              <a:effectLst/>
              <a:uLnTx/>
              <a:uFillTx/>
              <a:latin typeface="Bahnschrif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000" b="0" i="0" u="none" strike="noStrike" kern="1200" cap="none" spc="0" normalizeH="0" baseline="0" noProof="0">
                <a:ln>
                  <a:noFill/>
                </a:ln>
                <a:effectLst/>
                <a:uLnTx/>
                <a:uFillTx/>
                <a:latin typeface="Bahnschrift"/>
                <a:ea typeface="+mn-ea"/>
                <a:cs typeface="+mn-cs"/>
              </a:rPr>
              <a:t>Always stay in the vicinity of the terminal; never leave the terminal with the cardholder or let them distract you, therefore enabling them to tamper with the terminal.</a:t>
            </a:r>
          </a:p>
        </p:txBody>
      </p:sp>
      <p:pic>
        <p:nvPicPr>
          <p:cNvPr id="7" name="Picture 6">
            <a:extLst>
              <a:ext uri="{FF2B5EF4-FFF2-40B4-BE49-F238E27FC236}">
                <a16:creationId xmlns:a16="http://schemas.microsoft.com/office/drawing/2014/main" id="{9BF5332E-7C62-E0F7-C9A0-5AAA37D8F47F}"/>
              </a:ext>
            </a:extLst>
          </p:cNvPr>
          <p:cNvPicPr>
            <a:picLocks noChangeAspect="1"/>
          </p:cNvPicPr>
          <p:nvPr/>
        </p:nvPicPr>
        <p:blipFill>
          <a:blip r:embed="rId3"/>
          <a:stretch>
            <a:fillRect/>
          </a:stretch>
        </p:blipFill>
        <p:spPr>
          <a:xfrm>
            <a:off x="1707162" y="0"/>
            <a:ext cx="10484838" cy="6219532"/>
          </a:xfrm>
          <a:prstGeom prst="rect">
            <a:avLst/>
          </a:prstGeom>
        </p:spPr>
      </p:pic>
    </p:spTree>
    <p:extLst>
      <p:ext uri="{BB962C8B-B14F-4D97-AF65-F5344CB8AC3E}">
        <p14:creationId xmlns:p14="http://schemas.microsoft.com/office/powerpoint/2010/main" val="13529333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91BA3-3CB0-6EBA-5479-067C8B5A25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AC4D8D-2482-99A1-8329-79ED156E4330}"/>
              </a:ext>
            </a:extLst>
          </p:cNvPr>
          <p:cNvSpPr>
            <a:spLocks noGrp="1"/>
          </p:cNvSpPr>
          <p:nvPr>
            <p:ph type="title"/>
          </p:nvPr>
        </p:nvSpPr>
        <p:spPr/>
        <p:txBody>
          <a:bodyPr/>
          <a:lstStyle/>
          <a:p>
            <a:r>
              <a:rPr lang="en-US"/>
              <a:t>Fraud Prevention</a:t>
            </a:r>
          </a:p>
        </p:txBody>
      </p:sp>
      <p:sp>
        <p:nvSpPr>
          <p:cNvPr id="4" name="Content Placeholder 3">
            <a:extLst>
              <a:ext uri="{FF2B5EF4-FFF2-40B4-BE49-F238E27FC236}">
                <a16:creationId xmlns:a16="http://schemas.microsoft.com/office/drawing/2014/main" id="{F340A95A-D2A0-92D2-BCD8-C8AC1BBDF99E}"/>
              </a:ext>
            </a:extLst>
          </p:cNvPr>
          <p:cNvSpPr>
            <a:spLocks noGrp="1"/>
          </p:cNvSpPr>
          <p:nvPr>
            <p:ph idx="1"/>
          </p:nvPr>
        </p:nvSpPr>
        <p:spPr>
          <a:xfrm>
            <a:off x="1670670" y="1954659"/>
            <a:ext cx="7085350" cy="3663859"/>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Bahnschrift"/>
              <a:ea typeface="+mn-ea"/>
              <a:cs typeface="+mn-cs"/>
            </a:endParaRPr>
          </a:p>
          <a:p>
            <a:pPr marL="0" indent="0">
              <a:buNone/>
            </a:pPr>
            <a:endParaRPr lang="en-IE"/>
          </a:p>
        </p:txBody>
      </p:sp>
      <p:sp>
        <p:nvSpPr>
          <p:cNvPr id="5" name="TextBox 4">
            <a:extLst>
              <a:ext uri="{FF2B5EF4-FFF2-40B4-BE49-F238E27FC236}">
                <a16:creationId xmlns:a16="http://schemas.microsoft.com/office/drawing/2014/main" id="{311D5AC8-C3E1-E195-0303-9F0204DA96D5}"/>
              </a:ext>
            </a:extLst>
          </p:cNvPr>
          <p:cNvSpPr txBox="1"/>
          <p:nvPr/>
        </p:nvSpPr>
        <p:spPr>
          <a:xfrm>
            <a:off x="1670670" y="1954659"/>
            <a:ext cx="4662753" cy="3397597"/>
          </a:xfrm>
          <a:prstGeom prst="rect">
            <a:avLst/>
          </a:prstGeom>
          <a:noFill/>
        </p:spPr>
        <p:txBody>
          <a:bodyPr wrap="square">
            <a:spAutoFit/>
          </a:bodyPr>
          <a:lstStyle/>
          <a:p>
            <a:pPr marL="0" marR="0" lvl="0" indent="0" algn="l" defTabSz="457200" rtl="0" eaLnBrk="1" fontAlgn="auto" latinLnBrk="0" hangingPunct="1">
              <a:lnSpc>
                <a:spcPct val="112000"/>
              </a:lnSpc>
              <a:spcBef>
                <a:spcPts val="0"/>
              </a:spcBef>
              <a:spcAft>
                <a:spcPts val="700"/>
              </a:spcAft>
              <a:buClrTx/>
              <a:buSzTx/>
              <a:buFontTx/>
              <a:buNone/>
              <a:tabLst/>
              <a:defRPr/>
            </a:pPr>
            <a:r>
              <a:rPr kumimoji="0" lang="en-US" sz="1000" b="1" i="0" u="none" strike="noStrike" kern="100" cap="none" spc="0" normalizeH="0" baseline="0">
                <a:ln>
                  <a:noFill/>
                </a:ln>
                <a:effectLst/>
                <a:uLnTx/>
                <a:uFillTx/>
                <a:latin typeface="Bahnschrift"/>
                <a:ea typeface="+mn-ea"/>
                <a:cs typeface="+mn-cs"/>
              </a:rPr>
              <a:t>Cardholder Not Present Transactions</a:t>
            </a:r>
          </a:p>
          <a:p>
            <a:pPr marL="0" marR="0" lvl="0" indent="0" algn="l" defTabSz="457200" rtl="0" eaLnBrk="1" fontAlgn="auto" latinLnBrk="0" hangingPunct="1">
              <a:lnSpc>
                <a:spcPct val="112000"/>
              </a:lnSpc>
              <a:spcBef>
                <a:spcPts val="0"/>
              </a:spcBef>
              <a:spcAft>
                <a:spcPts val="700"/>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Card Not Present transactions are taken entirely at your own risk. Unfortunately, we cannot offer any guarantee of payment, actual or implied, even if you have an Authorisation code.</a:t>
            </a:r>
          </a:p>
          <a:p>
            <a:pPr marL="0" marR="0" lvl="0" indent="0" algn="l" defTabSz="457200" rtl="0" eaLnBrk="1" fontAlgn="auto" latinLnBrk="0" hangingPunct="1">
              <a:lnSpc>
                <a:spcPct val="112000"/>
              </a:lnSpc>
              <a:spcBef>
                <a:spcPts val="0"/>
              </a:spcBef>
              <a:spcAft>
                <a:spcPts val="700"/>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Gaining an Authorisation code simply means that the card has not been reported lost or stolen and has enough money on it at the time of the transaction.</a:t>
            </a:r>
          </a:p>
          <a:p>
            <a:pPr marL="0" marR="0" lvl="0" indent="0" algn="l" defTabSz="457200" rtl="0" eaLnBrk="1" fontAlgn="auto" latinLnBrk="0" hangingPunct="1">
              <a:lnSpc>
                <a:spcPct val="112000"/>
              </a:lnSpc>
              <a:spcBef>
                <a:spcPts val="0"/>
              </a:spcBef>
              <a:spcAft>
                <a:spcPts val="900"/>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If you wish to process a Card Not Present transaction (e.g. via Mail Order/ Telephone Order or over the Internet), please proceed with caution and take extra care to make sure it is the genuine Cardholder who placed the order.</a:t>
            </a:r>
          </a:p>
          <a:p>
            <a:pPr marL="0" marR="0" lvl="0" indent="0" algn="l" defTabSz="457200" rtl="0" eaLnBrk="1" fontAlgn="auto" latinLnBrk="0" hangingPunct="1">
              <a:lnSpc>
                <a:spcPct val="112000"/>
              </a:lnSpc>
              <a:spcBef>
                <a:spcPts val="0"/>
              </a:spcBef>
              <a:spcAft>
                <a:spcPts val="700"/>
              </a:spcAft>
              <a:buClrTx/>
              <a:buSzTx/>
              <a:buFontTx/>
              <a:buNone/>
              <a:tabLst/>
              <a:defRPr/>
            </a:pPr>
            <a:r>
              <a:rPr kumimoji="0" lang="en-US" sz="1000" b="1" i="0" u="none" strike="noStrike" kern="100" cap="none" spc="0" normalizeH="0" baseline="0">
                <a:ln>
                  <a:noFill/>
                </a:ln>
                <a:effectLst/>
                <a:uLnTx/>
                <a:uFillTx/>
                <a:latin typeface="Bahnschrift"/>
                <a:ea typeface="+mn-ea"/>
                <a:cs typeface="+mn-cs"/>
              </a:rPr>
              <a:t>Mail Order/Telephone Orders (MOTO) Transactions</a:t>
            </a:r>
          </a:p>
          <a:p>
            <a:pPr marL="171450" marR="0" lvl="0" indent="-171450" algn="l" defTabSz="457200" rtl="0" eaLnBrk="1" fontAlgn="auto" latinLnBrk="0" hangingPunct="1">
              <a:lnSpc>
                <a:spcPct val="112000"/>
              </a:lnSpc>
              <a:spcBef>
                <a:spcPts val="0"/>
              </a:spcBef>
              <a:spcAft>
                <a:spcPts val="700"/>
              </a:spcAft>
              <a:buClrTx/>
              <a:buSzTx/>
              <a:buFont typeface="Arial" panose="020B0604020202020204" pitchFamily="34" charset="0"/>
              <a:buChar char="•"/>
              <a:tabLst/>
              <a:defRPr/>
            </a:pPr>
            <a:r>
              <a:rPr kumimoji="0" lang="en-US" sz="1000" b="0" i="0" u="none" strike="noStrike" kern="100" cap="none" spc="0" normalizeH="0" baseline="0">
                <a:ln>
                  <a:noFill/>
                </a:ln>
                <a:effectLst/>
                <a:uLnTx/>
                <a:uFillTx/>
                <a:latin typeface="Bahnschrift"/>
                <a:ea typeface="+mn-ea"/>
                <a:cs typeface="+mn-cs"/>
              </a:rPr>
              <a:t>Always request the card security code – the 3 digits on the signature strip, or the 4 digits on the front of an American Express card.</a:t>
            </a:r>
          </a:p>
          <a:p>
            <a:pPr marL="171450" marR="0" lvl="0" indent="-171450" algn="l" defTabSz="457200" rtl="0" eaLnBrk="1" fontAlgn="auto" latinLnBrk="0" hangingPunct="1">
              <a:lnSpc>
                <a:spcPct val="112000"/>
              </a:lnSpc>
              <a:spcBef>
                <a:spcPts val="0"/>
              </a:spcBef>
              <a:spcAft>
                <a:spcPts val="700"/>
              </a:spcAft>
              <a:buClrTx/>
              <a:buSzTx/>
              <a:buFont typeface="Arial" panose="020B0604020202020204" pitchFamily="34" charset="0"/>
              <a:buChar char="•"/>
              <a:tabLst/>
              <a:defRPr/>
            </a:pPr>
            <a:r>
              <a:rPr kumimoji="0" lang="en-US" sz="1000" b="0" i="0" u="none" strike="noStrike" kern="100" cap="none" spc="0" normalizeH="0" baseline="0">
                <a:ln>
                  <a:noFill/>
                </a:ln>
                <a:effectLst/>
                <a:uLnTx/>
                <a:uFillTx/>
                <a:latin typeface="Bahnschrift"/>
                <a:ea typeface="+mn-ea"/>
                <a:cs typeface="+mn-cs"/>
              </a:rPr>
              <a:t>If a customer wants to collect the goods, then request that they must call in person and bring the card along to complete the Sale using the Chip &amp; PIN technology</a:t>
            </a:r>
            <a:r>
              <a:rPr kumimoji="0" lang="en-US" sz="1000" b="0" i="0" u="none" strike="noStrike" kern="1200" cap="none" spc="0" normalizeH="0" baseline="0">
                <a:ln>
                  <a:noFill/>
                </a:ln>
                <a:effectLst/>
                <a:uLnTx/>
                <a:uFillTx/>
                <a:latin typeface="Bahnschrift"/>
                <a:ea typeface="+mn-ea"/>
                <a:cs typeface="+mn-cs"/>
              </a:rPr>
              <a:t>.</a:t>
            </a:r>
            <a:endParaRPr kumimoji="0" lang="en-IE" sz="1000" b="0" i="0" u="none" strike="noStrike" kern="1200" cap="none" spc="0" normalizeH="0" baseline="0" noProof="0">
              <a:ln>
                <a:noFill/>
              </a:ln>
              <a:effectLst/>
              <a:uLnTx/>
              <a:uFillTx/>
              <a:latin typeface="Bahnschrift"/>
              <a:ea typeface="+mn-ea"/>
              <a:cs typeface="+mn-cs"/>
            </a:endParaRPr>
          </a:p>
        </p:txBody>
      </p:sp>
      <p:pic>
        <p:nvPicPr>
          <p:cNvPr id="6" name="Picture 5">
            <a:extLst>
              <a:ext uri="{FF2B5EF4-FFF2-40B4-BE49-F238E27FC236}">
                <a16:creationId xmlns:a16="http://schemas.microsoft.com/office/drawing/2014/main" id="{1416A5B5-5F8A-4855-FE8E-3142239FAAAF}"/>
              </a:ext>
            </a:extLst>
          </p:cNvPr>
          <p:cNvPicPr>
            <a:picLocks noChangeAspect="1"/>
          </p:cNvPicPr>
          <p:nvPr/>
        </p:nvPicPr>
        <p:blipFill>
          <a:blip r:embed="rId3"/>
          <a:stretch>
            <a:fillRect/>
          </a:stretch>
        </p:blipFill>
        <p:spPr>
          <a:xfrm>
            <a:off x="6008874" y="0"/>
            <a:ext cx="6183126" cy="6294922"/>
          </a:xfrm>
          <a:prstGeom prst="rect">
            <a:avLst/>
          </a:prstGeom>
        </p:spPr>
      </p:pic>
    </p:spTree>
    <p:extLst>
      <p:ext uri="{BB962C8B-B14F-4D97-AF65-F5344CB8AC3E}">
        <p14:creationId xmlns:p14="http://schemas.microsoft.com/office/powerpoint/2010/main" val="32554949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D325B-3F68-B7C0-B9D6-6B7CB45192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320ED4-D107-32B6-7813-DE3BEA2D1CD3}"/>
              </a:ext>
            </a:extLst>
          </p:cNvPr>
          <p:cNvSpPr>
            <a:spLocks noGrp="1"/>
          </p:cNvSpPr>
          <p:nvPr>
            <p:ph type="title"/>
          </p:nvPr>
        </p:nvSpPr>
        <p:spPr/>
        <p:txBody>
          <a:bodyPr/>
          <a:lstStyle/>
          <a:p>
            <a:r>
              <a:rPr lang="en-US"/>
              <a:t>Fraud Prevention</a:t>
            </a:r>
          </a:p>
        </p:txBody>
      </p:sp>
      <p:sp>
        <p:nvSpPr>
          <p:cNvPr id="4" name="Content Placeholder 3">
            <a:extLst>
              <a:ext uri="{FF2B5EF4-FFF2-40B4-BE49-F238E27FC236}">
                <a16:creationId xmlns:a16="http://schemas.microsoft.com/office/drawing/2014/main" id="{9B79D2CE-C2BF-3648-62AE-BAFC85FDBC5D}"/>
              </a:ext>
            </a:extLst>
          </p:cNvPr>
          <p:cNvSpPr>
            <a:spLocks noGrp="1"/>
          </p:cNvSpPr>
          <p:nvPr>
            <p:ph idx="1"/>
          </p:nvPr>
        </p:nvSpPr>
        <p:spPr>
          <a:xfrm>
            <a:off x="1670670" y="1954659"/>
            <a:ext cx="7085350" cy="3663859"/>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Bahnschrift"/>
              <a:ea typeface="+mn-ea"/>
              <a:cs typeface="+mn-cs"/>
            </a:endParaRPr>
          </a:p>
          <a:p>
            <a:pPr marL="0" indent="0">
              <a:buNone/>
            </a:pPr>
            <a:endParaRPr lang="en-IE"/>
          </a:p>
        </p:txBody>
      </p:sp>
      <p:sp>
        <p:nvSpPr>
          <p:cNvPr id="5" name="TextBox 4">
            <a:extLst>
              <a:ext uri="{FF2B5EF4-FFF2-40B4-BE49-F238E27FC236}">
                <a16:creationId xmlns:a16="http://schemas.microsoft.com/office/drawing/2014/main" id="{A83F7E35-282A-246B-3DF6-FBE1CF0A0D93}"/>
              </a:ext>
            </a:extLst>
          </p:cNvPr>
          <p:cNvSpPr txBox="1"/>
          <p:nvPr/>
        </p:nvSpPr>
        <p:spPr>
          <a:xfrm>
            <a:off x="1670670" y="1954659"/>
            <a:ext cx="4662753" cy="1436034"/>
          </a:xfrm>
          <a:prstGeom prst="rect">
            <a:avLst/>
          </a:prstGeom>
          <a:noFill/>
        </p:spPr>
        <p:txBody>
          <a:bodyPr wrap="square">
            <a:spAutoFit/>
          </a:bodyPr>
          <a:lstStyle/>
          <a:p>
            <a:pPr marL="0" marR="0" lvl="0" indent="0" algn="l" defTabSz="457200" rtl="0" eaLnBrk="1" fontAlgn="auto" latinLnBrk="0" hangingPunct="1">
              <a:lnSpc>
                <a:spcPct val="112000"/>
              </a:lnSpc>
              <a:spcBef>
                <a:spcPts val="0"/>
              </a:spcBef>
              <a:spcAft>
                <a:spcPts val="585"/>
              </a:spcAft>
              <a:buClrTx/>
              <a:buSzTx/>
              <a:buFontTx/>
              <a:buNone/>
              <a:tabLst/>
              <a:defRPr/>
            </a:pPr>
            <a:r>
              <a:rPr kumimoji="0" lang="en-US" sz="1000" b="1" i="0" u="none" strike="noStrike" kern="100" cap="none" spc="0" normalizeH="0" baseline="0">
                <a:ln>
                  <a:noFill/>
                </a:ln>
                <a:effectLst/>
                <a:uLnTx/>
                <a:uFillTx/>
                <a:latin typeface="Bahnschrift"/>
                <a:ea typeface="+mn-ea"/>
                <a:cs typeface="+mn-cs"/>
              </a:rPr>
              <a:t>eCommerce Transactions</a:t>
            </a:r>
          </a:p>
          <a:p>
            <a:pPr marL="171450" marR="0" lvl="0" indent="-171450" algn="l" defTabSz="457200" rtl="0" eaLnBrk="1" fontAlgn="auto" latinLnBrk="0" hangingPunct="1">
              <a:lnSpc>
                <a:spcPct val="112000"/>
              </a:lnSpc>
              <a:spcBef>
                <a:spcPts val="0"/>
              </a:spcBef>
              <a:spcAft>
                <a:spcPts val="585"/>
              </a:spcAft>
              <a:buClrTx/>
              <a:buSzTx/>
              <a:buFont typeface="Arial" panose="020B0604020202020204" pitchFamily="34" charset="0"/>
              <a:buChar char="•"/>
              <a:tabLst/>
              <a:defRPr/>
            </a:pPr>
            <a:r>
              <a:rPr kumimoji="0" lang="en-US" sz="1000" b="0" i="0" u="none" strike="noStrike" kern="100" cap="none" spc="0" normalizeH="0" baseline="0">
                <a:ln>
                  <a:noFill/>
                </a:ln>
                <a:effectLst/>
                <a:uLnTx/>
                <a:uFillTx/>
                <a:latin typeface="Bahnschrift"/>
                <a:ea typeface="+mn-ea"/>
                <a:cs typeface="+mn-cs"/>
              </a:rPr>
              <a:t>When processing payments online we strongly recommend 3D Secure – now branded Visa Secure and Mastercard Identity Check – to minimise the risk of online fraud. Under Strong Customer Authentication rules, most online payments also have to be authenticated this way.</a:t>
            </a:r>
          </a:p>
          <a:p>
            <a:pPr marL="171450" marR="0" lvl="0" indent="-171450" algn="l" defTabSz="457200" rtl="0" eaLnBrk="1" fontAlgn="auto" latinLnBrk="0" hangingPunct="1">
              <a:lnSpc>
                <a:spcPct val="112000"/>
              </a:lnSpc>
              <a:spcBef>
                <a:spcPts val="0"/>
              </a:spcBef>
              <a:spcAft>
                <a:spcPts val="585"/>
              </a:spcAft>
              <a:buClrTx/>
              <a:buSzTx/>
              <a:buFont typeface="Arial" panose="020B0604020202020204" pitchFamily="34" charset="0"/>
              <a:buChar char="•"/>
              <a:tabLst/>
              <a:defRPr/>
            </a:pPr>
            <a:r>
              <a:rPr kumimoji="0" lang="en-US" sz="1000" b="0" i="0" u="none" strike="noStrike" kern="100" cap="none" spc="0" normalizeH="0" baseline="0">
                <a:ln>
                  <a:noFill/>
                </a:ln>
                <a:effectLst/>
                <a:uLnTx/>
                <a:uFillTx/>
                <a:latin typeface="Bahnschrift"/>
                <a:ea typeface="+mn-ea"/>
                <a:cs typeface="+mn-cs"/>
              </a:rPr>
              <a:t>Please be sure you contact your Payment Service Provider and request that they enable 3D Secure on your website.</a:t>
            </a:r>
          </a:p>
        </p:txBody>
      </p:sp>
      <p:pic>
        <p:nvPicPr>
          <p:cNvPr id="7" name="Picture 6">
            <a:extLst>
              <a:ext uri="{FF2B5EF4-FFF2-40B4-BE49-F238E27FC236}">
                <a16:creationId xmlns:a16="http://schemas.microsoft.com/office/drawing/2014/main" id="{42C106D4-C9C0-D686-B0D6-5074650C6CEB}"/>
              </a:ext>
            </a:extLst>
          </p:cNvPr>
          <p:cNvPicPr>
            <a:picLocks noChangeAspect="1"/>
          </p:cNvPicPr>
          <p:nvPr/>
        </p:nvPicPr>
        <p:blipFill>
          <a:blip r:embed="rId3"/>
          <a:stretch>
            <a:fillRect/>
          </a:stretch>
        </p:blipFill>
        <p:spPr>
          <a:xfrm>
            <a:off x="6644133" y="0"/>
            <a:ext cx="5547868" cy="6227545"/>
          </a:xfrm>
          <a:prstGeom prst="rect">
            <a:avLst/>
          </a:prstGeom>
        </p:spPr>
      </p:pic>
    </p:spTree>
    <p:extLst>
      <p:ext uri="{BB962C8B-B14F-4D97-AF65-F5344CB8AC3E}">
        <p14:creationId xmlns:p14="http://schemas.microsoft.com/office/powerpoint/2010/main" val="3913003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C43D1-9579-8AA5-0647-AC1B06C1E3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2E35EC-6F32-EDDA-BC31-27B1A755BD18}"/>
              </a:ext>
            </a:extLst>
          </p:cNvPr>
          <p:cNvSpPr>
            <a:spLocks noGrp="1"/>
          </p:cNvSpPr>
          <p:nvPr>
            <p:ph type="title"/>
          </p:nvPr>
        </p:nvSpPr>
        <p:spPr/>
        <p:txBody>
          <a:bodyPr/>
          <a:lstStyle/>
          <a:p>
            <a:r>
              <a:rPr lang="en-US"/>
              <a:t>Chargebacks</a:t>
            </a:r>
          </a:p>
        </p:txBody>
      </p:sp>
      <p:sp>
        <p:nvSpPr>
          <p:cNvPr id="4" name="Content Placeholder 3">
            <a:extLst>
              <a:ext uri="{FF2B5EF4-FFF2-40B4-BE49-F238E27FC236}">
                <a16:creationId xmlns:a16="http://schemas.microsoft.com/office/drawing/2014/main" id="{BAE2D5E7-2EB1-2521-3803-EE46E52095B6}"/>
              </a:ext>
            </a:extLst>
          </p:cNvPr>
          <p:cNvSpPr>
            <a:spLocks noGrp="1"/>
          </p:cNvSpPr>
          <p:nvPr>
            <p:ph idx="1"/>
          </p:nvPr>
        </p:nvSpPr>
        <p:spPr>
          <a:xfrm>
            <a:off x="1670670" y="1954659"/>
            <a:ext cx="7085350" cy="3663859"/>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Bahnschrift"/>
              <a:ea typeface="+mn-ea"/>
              <a:cs typeface="+mn-cs"/>
            </a:endParaRPr>
          </a:p>
          <a:p>
            <a:pPr marL="0" indent="0">
              <a:buNone/>
            </a:pPr>
            <a:endParaRPr lang="en-IE"/>
          </a:p>
        </p:txBody>
      </p:sp>
      <p:sp>
        <p:nvSpPr>
          <p:cNvPr id="5" name="TextBox 4">
            <a:extLst>
              <a:ext uri="{FF2B5EF4-FFF2-40B4-BE49-F238E27FC236}">
                <a16:creationId xmlns:a16="http://schemas.microsoft.com/office/drawing/2014/main" id="{82D37FB6-1496-72AF-C3B2-FC7CBC0BC1C6}"/>
              </a:ext>
            </a:extLst>
          </p:cNvPr>
          <p:cNvSpPr txBox="1"/>
          <p:nvPr/>
        </p:nvSpPr>
        <p:spPr>
          <a:xfrm>
            <a:off x="1670670" y="1954659"/>
            <a:ext cx="4662753" cy="3698192"/>
          </a:xfrm>
          <a:prstGeom prst="rect">
            <a:avLst/>
          </a:prstGeom>
          <a:noFill/>
        </p:spPr>
        <p:txBody>
          <a:bodyPr wrap="square">
            <a:spAutoFit/>
          </a:bodyPr>
          <a:lstStyle/>
          <a:p>
            <a:pPr marL="0" marR="0" lvl="0" indent="0" algn="l" defTabSz="457200" rtl="0" eaLnBrk="1" fontAlgn="auto" latinLnBrk="0" hangingPunct="1">
              <a:lnSpc>
                <a:spcPct val="112000"/>
              </a:lnSpc>
              <a:spcBef>
                <a:spcPts val="0"/>
              </a:spcBef>
              <a:spcAft>
                <a:spcPts val="585"/>
              </a:spcAft>
              <a:buClrTx/>
              <a:buSzTx/>
              <a:buFontTx/>
              <a:buNone/>
              <a:tabLst/>
              <a:defRPr/>
            </a:pPr>
            <a:r>
              <a:rPr kumimoji="0" lang="en-IE" sz="1000" b="0" i="0" u="none" strike="noStrike" kern="100" cap="none" spc="0" normalizeH="0" baseline="0" noProof="0">
                <a:ln>
                  <a:noFill/>
                </a:ln>
                <a:solidFill>
                  <a:srgbClr val="57585B"/>
                </a:solidFill>
                <a:effectLst/>
                <a:uLnTx/>
                <a:uFillTx/>
                <a:latin typeface="Bahnschrift"/>
                <a:ea typeface="+mn-ea"/>
                <a:cs typeface="+mn-cs"/>
              </a:rPr>
              <a:t>A Chargeback is a transaction which the cardholder has disputed. There are various reasons they might do this:</a:t>
            </a:r>
          </a:p>
          <a:p>
            <a:pPr marL="0" marR="0" lvl="0" indent="0" algn="l" defTabSz="457200" rtl="0" eaLnBrk="1" fontAlgn="auto" latinLnBrk="0" hangingPunct="1">
              <a:lnSpc>
                <a:spcPct val="112000"/>
              </a:lnSpc>
              <a:spcBef>
                <a:spcPts val="0"/>
              </a:spcBef>
              <a:spcAft>
                <a:spcPts val="585"/>
              </a:spcAft>
              <a:buClrTx/>
              <a:buSzTx/>
              <a:buFontTx/>
              <a:buNone/>
              <a:tabLst/>
              <a:defRPr/>
            </a:pPr>
            <a:r>
              <a:rPr kumimoji="0" lang="en-IE" sz="1000" b="0" i="0" u="none" strike="noStrike" kern="100" cap="none" spc="0" normalizeH="0" baseline="0" noProof="0">
                <a:ln>
                  <a:noFill/>
                </a:ln>
                <a:solidFill>
                  <a:srgbClr val="57585B"/>
                </a:solidFill>
                <a:effectLst/>
                <a:uLnTx/>
                <a:uFillTx/>
                <a:latin typeface="Bahnschrift"/>
                <a:ea typeface="+mn-ea"/>
                <a:cs typeface="+mn-cs"/>
              </a:rPr>
              <a:t>Fraud committed on their card</a:t>
            </a:r>
          </a:p>
          <a:p>
            <a:pPr marL="0" marR="0" lvl="0" indent="0" algn="l" defTabSz="457200" rtl="0" eaLnBrk="1" fontAlgn="auto" latinLnBrk="0" hangingPunct="1">
              <a:lnSpc>
                <a:spcPct val="112000"/>
              </a:lnSpc>
              <a:spcBef>
                <a:spcPts val="0"/>
              </a:spcBef>
              <a:spcAft>
                <a:spcPts val="585"/>
              </a:spcAft>
              <a:buClrTx/>
              <a:buSzTx/>
              <a:buFontTx/>
              <a:buNone/>
              <a:tabLst/>
              <a:defRPr/>
            </a:pPr>
            <a:r>
              <a:rPr kumimoji="0" lang="en-IE" sz="1000" b="0" i="0" u="none" strike="noStrike" kern="100" cap="none" spc="0" normalizeH="0" baseline="0" noProof="0">
                <a:ln>
                  <a:noFill/>
                </a:ln>
                <a:solidFill>
                  <a:srgbClr val="57585B"/>
                </a:solidFill>
                <a:effectLst/>
                <a:uLnTx/>
                <a:uFillTx/>
                <a:latin typeface="Bahnschrift"/>
                <a:ea typeface="+mn-ea"/>
                <a:cs typeface="+mn-cs"/>
              </a:rPr>
              <a:t>They don’t recognise the business name on their statement</a:t>
            </a:r>
          </a:p>
          <a:p>
            <a:pPr marL="0" marR="0" lvl="0" indent="0" algn="l" defTabSz="457200" rtl="0" eaLnBrk="1" fontAlgn="auto" latinLnBrk="0" hangingPunct="1">
              <a:lnSpc>
                <a:spcPct val="112000"/>
              </a:lnSpc>
              <a:spcBef>
                <a:spcPts val="0"/>
              </a:spcBef>
              <a:spcAft>
                <a:spcPts val="585"/>
              </a:spcAft>
              <a:buClrTx/>
              <a:buSzTx/>
              <a:buFontTx/>
              <a:buNone/>
              <a:tabLst/>
              <a:defRPr/>
            </a:pPr>
            <a:r>
              <a:rPr kumimoji="0" lang="en-IE" sz="1000" b="0" i="0" u="none" strike="noStrike" kern="100" cap="none" spc="0" normalizeH="0" baseline="0" noProof="0">
                <a:ln>
                  <a:noFill/>
                </a:ln>
                <a:solidFill>
                  <a:srgbClr val="57585B"/>
                </a:solidFill>
                <a:effectLst/>
                <a:uLnTx/>
                <a:uFillTx/>
                <a:latin typeface="Bahnschrift"/>
                <a:ea typeface="+mn-ea"/>
                <a:cs typeface="+mn-cs"/>
              </a:rPr>
              <a:t>No authorisation was gained (this is more commonly disputed by the cardholder’s issuing bank).</a:t>
            </a:r>
          </a:p>
          <a:p>
            <a:pPr>
              <a:lnSpc>
                <a:spcPct val="112000"/>
              </a:lnSpc>
              <a:spcAft>
                <a:spcPts val="800"/>
              </a:spcAft>
            </a:pPr>
            <a:r>
              <a:rPr lang="en-IE" sz="1000" kern="100">
                <a:solidFill>
                  <a:srgbClr val="57585B"/>
                </a:solidFill>
              </a:rPr>
              <a:t>From your perspective, this means the reversal of a previously cleared transaction; the cardholder’s account is credited with the value of the sale and your account is debited.</a:t>
            </a:r>
          </a:p>
          <a:p>
            <a:pPr>
              <a:lnSpc>
                <a:spcPct val="112000"/>
              </a:lnSpc>
              <a:spcAft>
                <a:spcPts val="800"/>
              </a:spcAft>
            </a:pPr>
            <a:r>
              <a:rPr lang="en-IE" sz="1000" kern="100">
                <a:solidFill>
                  <a:srgbClr val="57585B"/>
                </a:solidFill>
              </a:rPr>
              <a:t>To avoid chargebacks, please follow the fraud prevention guidelines above. Please also make sure that the trading name of your business, that appears on your customers’ card statement is easily recognisable.</a:t>
            </a:r>
          </a:p>
          <a:p>
            <a:pPr>
              <a:lnSpc>
                <a:spcPct val="112000"/>
              </a:lnSpc>
              <a:spcAft>
                <a:spcPts val="800"/>
              </a:spcAft>
            </a:pPr>
            <a:r>
              <a:rPr lang="en-IE" sz="1000" kern="100">
                <a:solidFill>
                  <a:srgbClr val="57585B"/>
                </a:solidFill>
              </a:rPr>
              <a:t>We provide detailed information in relation to chargeback prevention and responses in our chargeback handbook which you can access free of charge at </a:t>
            </a:r>
            <a:r>
              <a:rPr lang="en-IE" sz="1000" b="1" kern="100">
                <a:solidFill>
                  <a:srgbClr val="57585B"/>
                </a:solidFill>
              </a:rPr>
              <a:t>www.aibms.com/help/</a:t>
            </a:r>
          </a:p>
          <a:p>
            <a:pPr marL="0" marR="0" lvl="0" indent="0" algn="l" defTabSz="457200" rtl="0" eaLnBrk="1" fontAlgn="auto" latinLnBrk="0" hangingPunct="1">
              <a:lnSpc>
                <a:spcPct val="112000"/>
              </a:lnSpc>
              <a:spcBef>
                <a:spcPts val="0"/>
              </a:spcBef>
              <a:spcAft>
                <a:spcPts val="585"/>
              </a:spcAft>
              <a:buClrTx/>
              <a:buSzTx/>
              <a:buFontTx/>
              <a:buNone/>
              <a:tabLst/>
              <a:defRPr/>
            </a:pPr>
            <a:endParaRPr kumimoji="0" lang="en-IE" sz="1000" b="0" i="0" u="none" strike="noStrike" kern="100" cap="none" spc="0" normalizeH="0" baseline="0" noProof="0">
              <a:ln>
                <a:noFill/>
              </a:ln>
              <a:solidFill>
                <a:srgbClr val="57585B"/>
              </a:solidFill>
              <a:effectLst/>
              <a:uLnTx/>
              <a:uFillTx/>
              <a:latin typeface="Bahnschrift"/>
              <a:ea typeface="+mn-ea"/>
              <a:cs typeface="+mn-cs"/>
            </a:endParaRPr>
          </a:p>
          <a:p>
            <a:pPr marR="0" lvl="0" algn="l" defTabSz="457200" rtl="0" eaLnBrk="1" fontAlgn="auto" latinLnBrk="0" hangingPunct="1">
              <a:lnSpc>
                <a:spcPct val="112000"/>
              </a:lnSpc>
              <a:spcBef>
                <a:spcPts val="0"/>
              </a:spcBef>
              <a:spcAft>
                <a:spcPts val="585"/>
              </a:spcAft>
              <a:buClrTx/>
              <a:buSzTx/>
              <a:tabLst/>
              <a:defRPr/>
            </a:pPr>
            <a:endParaRPr lang="en-IE" sz="1000" kern="100">
              <a:solidFill>
                <a:srgbClr val="57585B"/>
              </a:solidFill>
              <a:latin typeface="Bahnschrift"/>
            </a:endParaRPr>
          </a:p>
        </p:txBody>
      </p:sp>
      <p:pic>
        <p:nvPicPr>
          <p:cNvPr id="6" name="Picture 5">
            <a:extLst>
              <a:ext uri="{FF2B5EF4-FFF2-40B4-BE49-F238E27FC236}">
                <a16:creationId xmlns:a16="http://schemas.microsoft.com/office/drawing/2014/main" id="{CDB6284A-4BBB-CF6D-1364-431C5CD74DF1}"/>
              </a:ext>
            </a:extLst>
          </p:cNvPr>
          <p:cNvPicPr>
            <a:picLocks noChangeAspect="1"/>
          </p:cNvPicPr>
          <p:nvPr/>
        </p:nvPicPr>
        <p:blipFill>
          <a:blip r:embed="rId3"/>
          <a:stretch>
            <a:fillRect/>
          </a:stretch>
        </p:blipFill>
        <p:spPr>
          <a:xfrm>
            <a:off x="7159752" y="-1"/>
            <a:ext cx="5032248" cy="6298125"/>
          </a:xfrm>
          <a:prstGeom prst="rect">
            <a:avLst/>
          </a:prstGeom>
        </p:spPr>
      </p:pic>
    </p:spTree>
    <p:extLst>
      <p:ext uri="{BB962C8B-B14F-4D97-AF65-F5344CB8AC3E}">
        <p14:creationId xmlns:p14="http://schemas.microsoft.com/office/powerpoint/2010/main" val="40817923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C9E3D-9F7A-B6DF-2F29-7F9110F7F4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2135A6-C8BF-C0FF-5C86-1226DDC369FB}"/>
              </a:ext>
            </a:extLst>
          </p:cNvPr>
          <p:cNvSpPr>
            <a:spLocks noGrp="1"/>
          </p:cNvSpPr>
          <p:nvPr>
            <p:ph type="title"/>
          </p:nvPr>
        </p:nvSpPr>
        <p:spPr/>
        <p:txBody>
          <a:bodyPr/>
          <a:lstStyle/>
          <a:p>
            <a:r>
              <a:rPr lang="en-US"/>
              <a:t>Merchant Cash Advance</a:t>
            </a:r>
          </a:p>
        </p:txBody>
      </p:sp>
      <p:sp>
        <p:nvSpPr>
          <p:cNvPr id="4" name="Content Placeholder 3">
            <a:extLst>
              <a:ext uri="{FF2B5EF4-FFF2-40B4-BE49-F238E27FC236}">
                <a16:creationId xmlns:a16="http://schemas.microsoft.com/office/drawing/2014/main" id="{CC070018-2923-94AB-C800-E903CD49AB48}"/>
              </a:ext>
            </a:extLst>
          </p:cNvPr>
          <p:cNvSpPr>
            <a:spLocks noGrp="1"/>
          </p:cNvSpPr>
          <p:nvPr>
            <p:ph idx="1"/>
          </p:nvPr>
        </p:nvSpPr>
        <p:spPr>
          <a:xfrm>
            <a:off x="1670670" y="1954659"/>
            <a:ext cx="7085350" cy="3663859"/>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Bahnschrift"/>
              <a:ea typeface="+mn-ea"/>
              <a:cs typeface="+mn-cs"/>
            </a:endParaRPr>
          </a:p>
          <a:p>
            <a:pPr marL="0" indent="0">
              <a:buNone/>
            </a:pPr>
            <a:endParaRPr lang="en-IE"/>
          </a:p>
        </p:txBody>
      </p:sp>
      <p:sp>
        <p:nvSpPr>
          <p:cNvPr id="5" name="TextBox 4">
            <a:extLst>
              <a:ext uri="{FF2B5EF4-FFF2-40B4-BE49-F238E27FC236}">
                <a16:creationId xmlns:a16="http://schemas.microsoft.com/office/drawing/2014/main" id="{262D36E8-7678-F005-9EE7-31377042D330}"/>
              </a:ext>
            </a:extLst>
          </p:cNvPr>
          <p:cNvSpPr txBox="1"/>
          <p:nvPr/>
        </p:nvSpPr>
        <p:spPr>
          <a:xfrm>
            <a:off x="1105700" y="1739285"/>
            <a:ext cx="7306780" cy="4599977"/>
          </a:xfrm>
          <a:prstGeom prst="rect">
            <a:avLst/>
          </a:prstGeom>
          <a:noFill/>
        </p:spPr>
        <p:txBody>
          <a:bodyPr wrap="square">
            <a:spAutoFit/>
          </a:bodyPr>
          <a:lstStyle/>
          <a:p>
            <a:pPr marL="486410" marR="0" lvl="0" indent="-6350" algn="l" defTabSz="457200" rtl="0" eaLnBrk="1" fontAlgn="auto" latinLnBrk="0" hangingPunct="1">
              <a:lnSpc>
                <a:spcPct val="112000"/>
              </a:lnSpc>
              <a:spcBef>
                <a:spcPts val="0"/>
              </a:spcBef>
              <a:spcAft>
                <a:spcPts val="585"/>
              </a:spcAft>
              <a:buClrTx/>
              <a:buSzTx/>
              <a:buFontTx/>
              <a:buNone/>
              <a:tabLst/>
              <a:defRPr/>
            </a:pPr>
            <a:r>
              <a:rPr kumimoji="0" lang="en-IE" sz="1000" b="0" i="0" u="none" strike="noStrike" kern="100" cap="none" spc="0" normalizeH="0" baseline="0" noProof="0">
                <a:ln>
                  <a:noFill/>
                </a:ln>
                <a:effectLst/>
                <a:uLnTx/>
                <a:uFillTx/>
                <a:latin typeface="Bahnschrift"/>
                <a:ea typeface="+mn-ea"/>
                <a:cs typeface="+mn-cs"/>
              </a:rPr>
              <a:t>Funding that flexes with your sales, provided by our partner </a:t>
            </a:r>
            <a:r>
              <a:rPr kumimoji="0" lang="en-IE" sz="1000" b="0" i="0" u="none" strike="noStrike" kern="100" cap="none" spc="0" normalizeH="0" baseline="0" noProof="0" err="1">
                <a:ln>
                  <a:noFill/>
                </a:ln>
                <a:effectLst/>
                <a:uLnTx/>
                <a:uFillTx/>
                <a:latin typeface="Bahnschrift"/>
                <a:ea typeface="+mn-ea"/>
                <a:cs typeface="+mn-cs"/>
              </a:rPr>
              <a:t>YouLend</a:t>
            </a:r>
            <a:r>
              <a:rPr kumimoji="0" lang="en-IE" sz="1000" b="0" i="0" u="none" strike="noStrike" kern="100" cap="none" spc="0" normalizeH="0" baseline="0" noProof="0">
                <a:ln>
                  <a:noFill/>
                </a:ln>
                <a:effectLst/>
                <a:uLnTx/>
                <a:uFillTx/>
                <a:latin typeface="Bahnschrift"/>
                <a:ea typeface="+mn-ea"/>
                <a:cs typeface="+mn-cs"/>
              </a:rPr>
              <a:t>.</a:t>
            </a:r>
          </a:p>
          <a:p>
            <a:pPr marL="486410" marR="0" lvl="0" indent="-6350" algn="l" defTabSz="457200" rtl="0" eaLnBrk="1" fontAlgn="auto" latinLnBrk="0" hangingPunct="1">
              <a:lnSpc>
                <a:spcPct val="112000"/>
              </a:lnSpc>
              <a:spcBef>
                <a:spcPts val="0"/>
              </a:spcBef>
              <a:spcAft>
                <a:spcPts val="585"/>
              </a:spcAft>
              <a:buClrTx/>
              <a:buSzTx/>
              <a:buFontTx/>
              <a:buNone/>
              <a:tabLst/>
              <a:defRPr/>
            </a:pPr>
            <a:r>
              <a:rPr kumimoji="0" lang="en-IE" sz="1000" b="0" i="0" u="none" strike="noStrike" kern="100" cap="none" spc="0" normalizeH="0" baseline="0" noProof="0">
                <a:ln>
                  <a:noFill/>
                </a:ln>
                <a:effectLst/>
                <a:uLnTx/>
                <a:uFillTx/>
                <a:latin typeface="Bahnschrift"/>
                <a:ea typeface="+mn-ea"/>
                <a:cs typeface="+mn-cs"/>
              </a:rPr>
              <a:t>A merchant cash advance gives you a lump sum today against your future card takings. Instead of fixed monthly instalments, you repay an agreed percentage of each day's card sales, so repayments rise and fall with how your business is trading.</a:t>
            </a:r>
          </a:p>
          <a:p>
            <a:pPr marL="486410" marR="0" lvl="0" indent="-6350" algn="l" defTabSz="457200" rtl="0" eaLnBrk="1" fontAlgn="auto" latinLnBrk="0" hangingPunct="1">
              <a:lnSpc>
                <a:spcPct val="112000"/>
              </a:lnSpc>
              <a:spcBef>
                <a:spcPts val="0"/>
              </a:spcBef>
              <a:spcAft>
                <a:spcPts val="585"/>
              </a:spcAft>
              <a:buClrTx/>
              <a:buSzTx/>
              <a:buFontTx/>
              <a:buNone/>
              <a:tabLst/>
              <a:defRPr/>
            </a:pPr>
            <a:r>
              <a:rPr kumimoji="0" lang="en-IE" sz="1000" b="1" i="0" u="none" strike="noStrike" kern="100" cap="none" spc="0" normalizeH="0" baseline="0" noProof="0">
                <a:ln>
                  <a:noFill/>
                </a:ln>
                <a:effectLst/>
                <a:uLnTx/>
                <a:uFillTx/>
                <a:latin typeface="Bahnschrift"/>
                <a:ea typeface="+mn-ea"/>
                <a:cs typeface="+mn-cs"/>
              </a:rPr>
              <a:t>How it works</a:t>
            </a:r>
          </a:p>
          <a:p>
            <a:pPr marL="486410" marR="0" lvl="0" indent="-6350" algn="l" defTabSz="457200" rtl="0" eaLnBrk="1" fontAlgn="auto" latinLnBrk="0" hangingPunct="1">
              <a:lnSpc>
                <a:spcPct val="112000"/>
              </a:lnSpc>
              <a:spcBef>
                <a:spcPts val="0"/>
              </a:spcBef>
              <a:spcAft>
                <a:spcPts val="585"/>
              </a:spcAft>
              <a:buClrTx/>
              <a:buSzTx/>
              <a:buFontTx/>
              <a:buNone/>
              <a:tabLst/>
              <a:defRPr/>
            </a:pPr>
            <a:r>
              <a:rPr kumimoji="0" lang="en-IE" sz="1000" b="0" i="0" u="none" strike="noStrike" kern="100" cap="none" spc="0" normalizeH="0" baseline="0" noProof="0">
                <a:ln>
                  <a:noFill/>
                </a:ln>
                <a:effectLst/>
                <a:uLnTx/>
                <a:uFillTx/>
                <a:latin typeface="Bahnschrift"/>
                <a:ea typeface="+mn-ea"/>
                <a:cs typeface="+mn-cs"/>
              </a:rPr>
              <a:t>Apply online in minutes – no physical paperwork required.</a:t>
            </a:r>
          </a:p>
          <a:p>
            <a:pPr marL="486410" marR="0" lvl="0" indent="-6350" algn="l" defTabSz="457200" rtl="0" eaLnBrk="1" fontAlgn="auto" latinLnBrk="0" hangingPunct="1">
              <a:lnSpc>
                <a:spcPct val="112000"/>
              </a:lnSpc>
              <a:spcBef>
                <a:spcPts val="0"/>
              </a:spcBef>
              <a:spcAft>
                <a:spcPts val="585"/>
              </a:spcAft>
              <a:buClrTx/>
              <a:buSzTx/>
              <a:buFontTx/>
              <a:buNone/>
              <a:tabLst/>
              <a:defRPr/>
            </a:pPr>
            <a:r>
              <a:rPr kumimoji="0" lang="en-IE" sz="1000" b="0" i="0" u="none" strike="noStrike" kern="100" cap="none" spc="0" normalizeH="0" baseline="0" noProof="0" err="1">
                <a:ln>
                  <a:noFill/>
                </a:ln>
                <a:effectLst/>
                <a:uLnTx/>
                <a:uFillTx/>
                <a:latin typeface="Bahnschrift"/>
                <a:ea typeface="+mn-ea"/>
                <a:cs typeface="+mn-cs"/>
              </a:rPr>
              <a:t>YouLend</a:t>
            </a:r>
            <a:r>
              <a:rPr kumimoji="0" lang="en-IE" sz="1000" b="0" i="0" u="none" strike="noStrike" kern="100" cap="none" spc="0" normalizeH="0" baseline="0" noProof="0">
                <a:ln>
                  <a:noFill/>
                </a:ln>
                <a:effectLst/>
                <a:uLnTx/>
                <a:uFillTx/>
                <a:latin typeface="Bahnschrift"/>
                <a:ea typeface="+mn-ea"/>
                <a:cs typeface="+mn-cs"/>
              </a:rPr>
              <a:t> reviews your card sales data and returns a decision, typically within 24 hours.</a:t>
            </a:r>
          </a:p>
          <a:p>
            <a:pPr marL="486410" marR="0" lvl="0" indent="-6350" algn="l" defTabSz="457200" rtl="0" eaLnBrk="1" fontAlgn="auto" latinLnBrk="0" hangingPunct="1">
              <a:lnSpc>
                <a:spcPct val="112000"/>
              </a:lnSpc>
              <a:spcBef>
                <a:spcPts val="0"/>
              </a:spcBef>
              <a:spcAft>
                <a:spcPts val="585"/>
              </a:spcAft>
              <a:buClrTx/>
              <a:buSzTx/>
              <a:buFontTx/>
              <a:buNone/>
              <a:tabLst/>
              <a:defRPr/>
            </a:pPr>
            <a:r>
              <a:rPr kumimoji="0" lang="en-IE" sz="1000" b="0" i="0" u="none" strike="noStrike" kern="100" cap="none" spc="0" normalizeH="0" baseline="0" noProof="0">
                <a:ln>
                  <a:noFill/>
                </a:ln>
                <a:effectLst/>
                <a:uLnTx/>
                <a:uFillTx/>
                <a:latin typeface="Bahnschrift"/>
                <a:ea typeface="+mn-ea"/>
                <a:cs typeface="+mn-cs"/>
              </a:rPr>
              <a:t>Once approved, funds can reach your account in as little as 24 to 48 hours.</a:t>
            </a:r>
          </a:p>
          <a:p>
            <a:pPr marL="486410" marR="0" lvl="0" indent="-6350" algn="l" defTabSz="457200" rtl="0" eaLnBrk="1" fontAlgn="auto" latinLnBrk="0" hangingPunct="1">
              <a:lnSpc>
                <a:spcPct val="112000"/>
              </a:lnSpc>
              <a:spcBef>
                <a:spcPts val="0"/>
              </a:spcBef>
              <a:spcAft>
                <a:spcPts val="585"/>
              </a:spcAft>
              <a:buClrTx/>
              <a:buSzTx/>
              <a:buFontTx/>
              <a:buNone/>
              <a:tabLst/>
              <a:defRPr/>
            </a:pPr>
            <a:r>
              <a:rPr kumimoji="0" lang="en-IE" sz="1000" b="0" i="0" u="none" strike="noStrike" kern="100" cap="none" spc="0" normalizeH="0" baseline="0" noProof="0">
                <a:ln>
                  <a:noFill/>
                </a:ln>
                <a:effectLst/>
                <a:uLnTx/>
                <a:uFillTx/>
                <a:latin typeface="Bahnschrift"/>
                <a:ea typeface="+mn-ea"/>
                <a:cs typeface="+mn-cs"/>
              </a:rPr>
              <a:t>Repayments are collected automatically as a percentage of your daily card sales.</a:t>
            </a:r>
          </a:p>
          <a:p>
            <a:pPr marL="486410" marR="0" lvl="0" indent="-6350" algn="l" defTabSz="457200" rtl="0" eaLnBrk="1" fontAlgn="auto" latinLnBrk="0" hangingPunct="1">
              <a:lnSpc>
                <a:spcPct val="112000"/>
              </a:lnSpc>
              <a:spcBef>
                <a:spcPts val="0"/>
              </a:spcBef>
              <a:spcAft>
                <a:spcPts val="585"/>
              </a:spcAft>
              <a:buClrTx/>
              <a:buSzTx/>
              <a:buFontTx/>
              <a:buNone/>
              <a:tabLst/>
              <a:defRPr/>
            </a:pPr>
            <a:r>
              <a:rPr kumimoji="0" lang="en-IE" sz="1000" b="1" i="0" u="none" strike="noStrike" kern="100" cap="none" spc="0" normalizeH="0" baseline="0" noProof="0">
                <a:ln>
                  <a:noFill/>
                </a:ln>
                <a:effectLst/>
                <a:uLnTx/>
                <a:uFillTx/>
                <a:latin typeface="Bahnschrift"/>
                <a:ea typeface="+mn-ea"/>
                <a:cs typeface="+mn-cs"/>
              </a:rPr>
              <a:t>What it costs</a:t>
            </a:r>
          </a:p>
          <a:p>
            <a:pPr marL="486410" marR="0" lvl="0" indent="-6350" algn="l" defTabSz="457200" rtl="0" eaLnBrk="1" fontAlgn="auto" latinLnBrk="0" hangingPunct="1">
              <a:lnSpc>
                <a:spcPct val="112000"/>
              </a:lnSpc>
              <a:spcBef>
                <a:spcPts val="0"/>
              </a:spcBef>
              <a:spcAft>
                <a:spcPts val="585"/>
              </a:spcAft>
              <a:buClrTx/>
              <a:buSzTx/>
              <a:buFontTx/>
              <a:buNone/>
              <a:tabLst/>
              <a:defRPr/>
            </a:pPr>
            <a:r>
              <a:rPr kumimoji="0" lang="en-IE" sz="1000" b="0" i="0" u="none" strike="noStrike" kern="100" cap="none" spc="0" normalizeH="0" baseline="0" noProof="0">
                <a:ln>
                  <a:noFill/>
                </a:ln>
                <a:effectLst/>
                <a:uLnTx/>
                <a:uFillTx/>
                <a:latin typeface="Bahnschrift"/>
                <a:ea typeface="+mn-ea"/>
                <a:cs typeface="+mn-cs"/>
              </a:rPr>
              <a:t>There is no interest and no fixed monthly repayment. You agree a single fixed fee upfront, so you know the total repayable from day one. Because the fee is fixed, repaying early does not reduce it.</a:t>
            </a:r>
          </a:p>
          <a:p>
            <a:pPr marL="486410" marR="0" lvl="0" indent="-6350" algn="l" defTabSz="457200" rtl="0" eaLnBrk="1" fontAlgn="auto" latinLnBrk="0" hangingPunct="1">
              <a:lnSpc>
                <a:spcPct val="112000"/>
              </a:lnSpc>
              <a:spcBef>
                <a:spcPts val="0"/>
              </a:spcBef>
              <a:spcAft>
                <a:spcPts val="585"/>
              </a:spcAft>
              <a:buClrTx/>
              <a:buSzTx/>
              <a:buFontTx/>
              <a:buNone/>
              <a:tabLst/>
              <a:defRPr/>
            </a:pPr>
            <a:r>
              <a:rPr kumimoji="0" lang="en-IE" sz="1000" b="1" i="0" u="none" strike="noStrike" kern="100" cap="none" spc="0" normalizeH="0" baseline="0" noProof="0">
                <a:ln>
                  <a:noFill/>
                </a:ln>
                <a:effectLst/>
                <a:uLnTx/>
                <a:uFillTx/>
                <a:latin typeface="Bahnschrift"/>
                <a:ea typeface="+mn-ea"/>
                <a:cs typeface="+mn-cs"/>
              </a:rPr>
              <a:t>Who it suits</a:t>
            </a:r>
          </a:p>
          <a:p>
            <a:pPr marL="486410" marR="0" lvl="0" indent="-6350" algn="l" defTabSz="457200" rtl="0" eaLnBrk="1" fontAlgn="auto" latinLnBrk="0" hangingPunct="1">
              <a:lnSpc>
                <a:spcPct val="112000"/>
              </a:lnSpc>
              <a:spcBef>
                <a:spcPts val="0"/>
              </a:spcBef>
              <a:spcAft>
                <a:spcPts val="585"/>
              </a:spcAft>
              <a:buClrTx/>
              <a:buSzTx/>
              <a:buFontTx/>
              <a:buNone/>
              <a:tabLst/>
              <a:defRPr/>
            </a:pPr>
            <a:r>
              <a:rPr kumimoji="0" lang="en-IE" sz="1000" b="0" i="0" u="none" strike="noStrike" kern="100" cap="none" spc="0" normalizeH="0" baseline="0" noProof="0">
                <a:ln>
                  <a:noFill/>
                </a:ln>
                <a:effectLst/>
                <a:uLnTx/>
                <a:uFillTx/>
                <a:latin typeface="Bahnschrift"/>
                <a:ea typeface="+mn-ea"/>
                <a:cs typeface="+mn-cs"/>
              </a:rPr>
              <a:t>Businesses that take a meaningful share of their revenue on card, from around three months of trading. Advance amounts and terms are agreed case by case with </a:t>
            </a:r>
            <a:r>
              <a:rPr kumimoji="0" lang="en-IE" sz="1000" b="0" i="0" u="none" strike="noStrike" kern="100" cap="none" spc="0" normalizeH="0" baseline="0" noProof="0" err="1">
                <a:ln>
                  <a:noFill/>
                </a:ln>
                <a:effectLst/>
                <a:uLnTx/>
                <a:uFillTx/>
                <a:latin typeface="Bahnschrift"/>
                <a:ea typeface="+mn-ea"/>
                <a:cs typeface="+mn-cs"/>
              </a:rPr>
              <a:t>YouLend</a:t>
            </a:r>
            <a:r>
              <a:rPr kumimoji="0" lang="en-IE" sz="1000" b="0" i="0" u="none" strike="noStrike" kern="100" cap="none" spc="0" normalizeH="0" baseline="0" noProof="0">
                <a:ln>
                  <a:noFill/>
                </a:ln>
                <a:effectLst/>
                <a:uLnTx/>
                <a:uFillTx/>
                <a:latin typeface="Bahnschrift"/>
                <a:ea typeface="+mn-ea"/>
                <a:cs typeface="+mn-cs"/>
              </a:rPr>
              <a:t> based on your card sales.</a:t>
            </a:r>
          </a:p>
          <a:p>
            <a:pPr marL="486410" marR="0" lvl="0" indent="-6350" algn="l" defTabSz="457200" rtl="0" eaLnBrk="1" fontAlgn="auto" latinLnBrk="0" hangingPunct="1">
              <a:lnSpc>
                <a:spcPct val="112000"/>
              </a:lnSpc>
              <a:spcBef>
                <a:spcPts val="0"/>
              </a:spcBef>
              <a:spcAft>
                <a:spcPts val="585"/>
              </a:spcAft>
              <a:buClrTx/>
              <a:buSzTx/>
              <a:buFontTx/>
              <a:buNone/>
              <a:tabLst/>
              <a:defRPr/>
            </a:pPr>
            <a:r>
              <a:rPr kumimoji="0" lang="en-IE" sz="1000" b="0" i="0" u="none" strike="noStrike" kern="100" cap="none" spc="0" normalizeH="0" baseline="0" noProof="0">
                <a:ln>
                  <a:noFill/>
                </a:ln>
                <a:effectLst/>
                <a:uLnTx/>
                <a:uFillTx/>
                <a:latin typeface="Bahnschrift"/>
                <a:ea typeface="+mn-ea"/>
                <a:cs typeface="+mn-cs"/>
              </a:rPr>
              <a:t>Where to find out more: full details, eligibility and the application form are on aibms.com. Your welcome email includes a direct link.</a:t>
            </a:r>
          </a:p>
          <a:p>
            <a:pPr marL="486410" marR="0" lvl="0" indent="-6350" algn="l" defTabSz="457200" rtl="0" eaLnBrk="1" fontAlgn="auto" latinLnBrk="0" hangingPunct="1">
              <a:lnSpc>
                <a:spcPct val="112000"/>
              </a:lnSpc>
              <a:spcBef>
                <a:spcPts val="0"/>
              </a:spcBef>
              <a:spcAft>
                <a:spcPts val="585"/>
              </a:spcAft>
              <a:buClrTx/>
              <a:buSzTx/>
              <a:buFontTx/>
              <a:buNone/>
              <a:tabLst/>
              <a:defRPr/>
            </a:pPr>
            <a:r>
              <a:rPr kumimoji="0" lang="en-IE" sz="1000" b="0" i="0" u="none" strike="noStrike" kern="100" cap="none" spc="0" normalizeH="0" baseline="0" noProof="0">
                <a:ln>
                  <a:noFill/>
                </a:ln>
                <a:effectLst/>
                <a:uLnTx/>
                <a:uFillTx/>
                <a:latin typeface="Bahnschrift"/>
                <a:ea typeface="+mn-ea"/>
                <a:cs typeface="+mn-cs"/>
              </a:rPr>
              <a:t>Note: Provided by </a:t>
            </a:r>
            <a:r>
              <a:rPr kumimoji="0" lang="en-IE" sz="1000" b="0" i="0" u="none" strike="noStrike" kern="100" cap="none" spc="0" normalizeH="0" baseline="0" noProof="0" err="1">
                <a:ln>
                  <a:noFill/>
                </a:ln>
                <a:effectLst/>
                <a:uLnTx/>
                <a:uFillTx/>
                <a:latin typeface="Bahnschrift"/>
                <a:ea typeface="+mn-ea"/>
                <a:cs typeface="+mn-cs"/>
              </a:rPr>
              <a:t>YouLend</a:t>
            </a:r>
            <a:r>
              <a:rPr kumimoji="0" lang="en-IE" sz="1000" b="0" i="0" u="none" strike="noStrike" kern="100" cap="none" spc="0" normalizeH="0" baseline="0" noProof="0">
                <a:ln>
                  <a:noFill/>
                </a:ln>
                <a:effectLst/>
                <a:uLnTx/>
                <a:uFillTx/>
                <a:latin typeface="Bahnschrift"/>
                <a:ea typeface="+mn-ea"/>
                <a:cs typeface="+mn-cs"/>
              </a:rPr>
              <a:t>, not AIB Merchant Services, and subject to </a:t>
            </a:r>
            <a:r>
              <a:rPr kumimoji="0" lang="en-IE" sz="1000" b="0" i="0" u="none" strike="noStrike" kern="100" cap="none" spc="0" normalizeH="0" baseline="0" noProof="0" err="1">
                <a:ln>
                  <a:noFill/>
                </a:ln>
                <a:effectLst/>
                <a:uLnTx/>
                <a:uFillTx/>
                <a:latin typeface="Bahnschrift"/>
                <a:ea typeface="+mn-ea"/>
                <a:cs typeface="+mn-cs"/>
              </a:rPr>
              <a:t>YouLend's</a:t>
            </a:r>
            <a:r>
              <a:rPr kumimoji="0" lang="en-IE" sz="1000" b="0" i="0" u="none" strike="noStrike" kern="100" cap="none" spc="0" normalizeH="0" baseline="0" noProof="0">
                <a:ln>
                  <a:noFill/>
                </a:ln>
                <a:effectLst/>
                <a:uLnTx/>
                <a:uFillTx/>
                <a:latin typeface="Bahnschrift"/>
                <a:ea typeface="+mn-ea"/>
                <a:cs typeface="+mn-cs"/>
              </a:rPr>
              <a:t> eligibility criteria and terms.</a:t>
            </a:r>
          </a:p>
          <a:p>
            <a:pPr marL="486410" lvl="0" indent="-6350">
              <a:lnSpc>
                <a:spcPct val="112000"/>
              </a:lnSpc>
              <a:spcAft>
                <a:spcPts val="585"/>
              </a:spcAft>
              <a:defRPr/>
            </a:pPr>
            <a:r>
              <a:rPr lang="en-IE" sz="1000" kern="100">
                <a:hlinkClick r:id="rId3"/>
              </a:rPr>
              <a:t>https://www.aibms.com/payment-solutions/grow-your-business/business-funding/</a:t>
            </a:r>
            <a:endParaRPr lang="en-IE" sz="1000" kern="100"/>
          </a:p>
          <a:p>
            <a:pPr marL="486410" lvl="0" indent="-6350">
              <a:lnSpc>
                <a:spcPct val="112000"/>
              </a:lnSpc>
              <a:spcAft>
                <a:spcPts val="585"/>
              </a:spcAft>
              <a:defRPr/>
            </a:pPr>
            <a:endParaRPr kumimoji="0" lang="en-IE" sz="1000" b="0" i="0" u="none" strike="noStrike" kern="100" cap="none" spc="0" normalizeH="0" baseline="0" noProof="0">
              <a:ln>
                <a:noFill/>
              </a:ln>
              <a:effectLst/>
              <a:uLnTx/>
              <a:uFillTx/>
              <a:latin typeface="Bahnschrift"/>
              <a:ea typeface="+mn-ea"/>
              <a:cs typeface="+mn-cs"/>
            </a:endParaRPr>
          </a:p>
        </p:txBody>
      </p:sp>
      <p:pic>
        <p:nvPicPr>
          <p:cNvPr id="7" name="Picture 6">
            <a:extLst>
              <a:ext uri="{FF2B5EF4-FFF2-40B4-BE49-F238E27FC236}">
                <a16:creationId xmlns:a16="http://schemas.microsoft.com/office/drawing/2014/main" id="{76797788-1137-C6F8-3F50-B6425A28DA1A}"/>
              </a:ext>
            </a:extLst>
          </p:cNvPr>
          <p:cNvPicPr>
            <a:picLocks noChangeAspect="1"/>
          </p:cNvPicPr>
          <p:nvPr/>
        </p:nvPicPr>
        <p:blipFill>
          <a:blip r:embed="rId4"/>
          <a:stretch>
            <a:fillRect/>
          </a:stretch>
        </p:blipFill>
        <p:spPr>
          <a:xfrm>
            <a:off x="8753558" y="1615871"/>
            <a:ext cx="3438442" cy="3468925"/>
          </a:xfrm>
          <a:prstGeom prst="rect">
            <a:avLst/>
          </a:prstGeom>
        </p:spPr>
      </p:pic>
    </p:spTree>
    <p:extLst>
      <p:ext uri="{BB962C8B-B14F-4D97-AF65-F5344CB8AC3E}">
        <p14:creationId xmlns:p14="http://schemas.microsoft.com/office/powerpoint/2010/main" val="1330058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2D0DE-AA7E-56B2-3DCB-F94E5FCEC1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1002D3-CEE3-EDD3-25AB-D57A602ED2A0}"/>
              </a:ext>
            </a:extLst>
          </p:cNvPr>
          <p:cNvSpPr>
            <a:spLocks noGrp="1"/>
          </p:cNvSpPr>
          <p:nvPr>
            <p:ph type="title"/>
          </p:nvPr>
        </p:nvSpPr>
        <p:spPr/>
        <p:txBody>
          <a:bodyPr/>
          <a:lstStyle/>
          <a:p>
            <a:r>
              <a:rPr lang="en-US"/>
              <a:t>Fraud Prevention Checklist</a:t>
            </a:r>
          </a:p>
        </p:txBody>
      </p:sp>
      <p:sp>
        <p:nvSpPr>
          <p:cNvPr id="4" name="Content Placeholder 3">
            <a:extLst>
              <a:ext uri="{FF2B5EF4-FFF2-40B4-BE49-F238E27FC236}">
                <a16:creationId xmlns:a16="http://schemas.microsoft.com/office/drawing/2014/main" id="{E5480135-CFC6-0F5E-88D7-BF88243D0550}"/>
              </a:ext>
            </a:extLst>
          </p:cNvPr>
          <p:cNvSpPr>
            <a:spLocks noGrp="1"/>
          </p:cNvSpPr>
          <p:nvPr>
            <p:ph idx="1"/>
          </p:nvPr>
        </p:nvSpPr>
        <p:spPr>
          <a:xfrm>
            <a:off x="1670670" y="1954659"/>
            <a:ext cx="7085350" cy="3663859"/>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Bahnschrift"/>
              <a:ea typeface="+mn-ea"/>
              <a:cs typeface="+mn-cs"/>
            </a:endParaRPr>
          </a:p>
          <a:p>
            <a:pPr marL="0" indent="0">
              <a:buNone/>
            </a:pPr>
            <a:endParaRPr lang="en-IE"/>
          </a:p>
        </p:txBody>
      </p:sp>
      <p:sp>
        <p:nvSpPr>
          <p:cNvPr id="5" name="TextBox 4">
            <a:extLst>
              <a:ext uri="{FF2B5EF4-FFF2-40B4-BE49-F238E27FC236}">
                <a16:creationId xmlns:a16="http://schemas.microsoft.com/office/drawing/2014/main" id="{4A389840-3CAA-1067-9CAD-4943A2158198}"/>
              </a:ext>
            </a:extLst>
          </p:cNvPr>
          <p:cNvSpPr txBox="1"/>
          <p:nvPr/>
        </p:nvSpPr>
        <p:spPr>
          <a:xfrm>
            <a:off x="1105700" y="1739285"/>
            <a:ext cx="7306780" cy="3910558"/>
          </a:xfrm>
          <a:prstGeom prst="rect">
            <a:avLst/>
          </a:prstGeom>
          <a:noFill/>
        </p:spPr>
        <p:txBody>
          <a:bodyPr wrap="square">
            <a:spAutoFit/>
          </a:bodyPr>
          <a:lstStyle/>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A quick check before you accept a payment – print it and keep it by the till.</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1" i="0" u="none" strike="noStrike" kern="100" cap="none" spc="0" normalizeH="0" baseline="0">
                <a:ln>
                  <a:noFill/>
                </a:ln>
                <a:effectLst/>
                <a:uLnTx/>
                <a:uFillTx/>
                <a:latin typeface="Bahnschrift"/>
                <a:ea typeface="+mn-ea"/>
                <a:cs typeface="+mn-cs"/>
              </a:rPr>
              <a:t>When the card is present</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Is the customer rushing you or trying to distract you?</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Does the signature or PIN entry match the card presented?</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Is the card damaged, altered or does the name look tampered with?</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Are they buying high value goods with no interest in price, size or </a:t>
            </a:r>
            <a:r>
              <a:rPr kumimoji="0" lang="en-US" sz="1000" b="0" i="0" u="none" strike="noStrike" kern="100" cap="none" spc="0" normalizeH="0" baseline="0" err="1">
                <a:ln>
                  <a:noFill/>
                </a:ln>
                <a:effectLst/>
                <a:uLnTx/>
                <a:uFillTx/>
                <a:latin typeface="Bahnschrift"/>
                <a:ea typeface="+mn-ea"/>
                <a:cs typeface="+mn-cs"/>
              </a:rPr>
              <a:t>colour</a:t>
            </a:r>
            <a:r>
              <a:rPr kumimoji="0" lang="en-US" sz="1000" b="0" i="0" u="none" strike="noStrike" kern="100" cap="none" spc="0" normalizeH="0" baseline="0">
                <a:ln>
                  <a:noFill/>
                </a:ln>
                <a:effectLst/>
                <a:uLnTx/>
                <a:uFillTx/>
                <a:latin typeface="Bahnschrift"/>
                <a:ea typeface="+mn-ea"/>
                <a:cs typeface="+mn-cs"/>
              </a:rPr>
              <a:t>?</a:t>
            </a:r>
            <a:endParaRPr kumimoji="0" lang="en-US" sz="1000" b="0" i="0" u="none" strike="noStrike" kern="100" cap="none" spc="0" normalizeH="0" baseline="0" noProof="0">
              <a:ln>
                <a:noFill/>
              </a:ln>
              <a:effectLst/>
              <a:uLnTx/>
              <a:uFillTx/>
              <a:latin typeface="Bahnschrift"/>
              <a:ea typeface="+mn-ea"/>
              <a:cs typeface="+mn-cs"/>
            </a:endParaRP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Have you kept the card in sight for the whole transaction?</a:t>
            </a:r>
            <a:endParaRPr kumimoji="0" lang="en-US" sz="1000" b="0" i="0" u="none" strike="noStrike" kern="100" cap="none" spc="0" normalizeH="0" baseline="0" noProof="0">
              <a:ln>
                <a:noFill/>
              </a:ln>
              <a:effectLst/>
              <a:uLnTx/>
              <a:uFillTx/>
              <a:latin typeface="Bahnschrift"/>
              <a:ea typeface="+mn-ea"/>
              <a:cs typeface="+mn-cs"/>
            </a:endParaRP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1" i="0" u="none" strike="noStrike" kern="100" cap="none" spc="0" normalizeH="0" baseline="0">
                <a:ln>
                  <a:noFill/>
                </a:ln>
                <a:effectLst/>
                <a:uLnTx/>
                <a:uFillTx/>
                <a:latin typeface="Bahnschrift"/>
                <a:ea typeface="+mn-ea"/>
                <a:cs typeface="+mn-cs"/>
              </a:rPr>
              <a:t>When the card is not present</a:t>
            </a:r>
            <a:endParaRPr kumimoji="0" lang="en-US" sz="1000" b="0" i="0" u="none" strike="noStrike" kern="100" cap="none" spc="0" normalizeH="0" baseline="0" noProof="0">
              <a:ln>
                <a:noFill/>
              </a:ln>
              <a:effectLst/>
              <a:uLnTx/>
              <a:uFillTx/>
              <a:latin typeface="Bahnschrift"/>
              <a:ea typeface="+mn-ea"/>
              <a:cs typeface="+mn-cs"/>
            </a:endParaRP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Do the billing and delivery addresses match?</a:t>
            </a:r>
            <a:endParaRPr kumimoji="0" lang="en-US" sz="1000" b="0" i="0" u="none" strike="noStrike" kern="100" cap="none" spc="0" normalizeH="0" baseline="0" noProof="0">
              <a:ln>
                <a:noFill/>
              </a:ln>
              <a:effectLst/>
              <a:uLnTx/>
              <a:uFillTx/>
              <a:latin typeface="Bahnschrift"/>
              <a:ea typeface="+mn-ea"/>
              <a:cs typeface="+mn-cs"/>
            </a:endParaRP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Have you checked the security code on the back of the card?</a:t>
            </a:r>
            <a:endParaRPr kumimoji="0" lang="en-US" sz="1000" b="0" i="0" u="none" strike="noStrike" kern="100" cap="none" spc="0" normalizeH="0" baseline="0" noProof="0">
              <a:ln>
                <a:noFill/>
              </a:ln>
              <a:effectLst/>
              <a:uLnTx/>
              <a:uFillTx/>
              <a:latin typeface="Bahnschrift"/>
              <a:ea typeface="+mn-ea"/>
              <a:cs typeface="+mn-cs"/>
            </a:endParaRP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Is the order unusually large, or repeated from the same card?</a:t>
            </a:r>
            <a:endParaRPr kumimoji="0" lang="en-US" sz="1000" b="0" i="0" u="none" strike="noStrike" kern="100" cap="none" spc="0" normalizeH="0" baseline="0" noProof="0">
              <a:ln>
                <a:noFill/>
              </a:ln>
              <a:effectLst/>
              <a:uLnTx/>
              <a:uFillTx/>
              <a:latin typeface="Bahnschrift"/>
              <a:ea typeface="+mn-ea"/>
              <a:cs typeface="+mn-cs"/>
            </a:endParaRP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Is the delivery address a hotel, freight forwarder or vacant property?</a:t>
            </a:r>
            <a:endParaRPr kumimoji="0" lang="en-US" sz="1000" b="0" i="0" u="none" strike="noStrike" kern="100" cap="none" spc="0" normalizeH="0" baseline="0" noProof="0">
              <a:ln>
                <a:noFill/>
              </a:ln>
              <a:effectLst/>
              <a:uLnTx/>
              <a:uFillTx/>
              <a:latin typeface="Bahnschrift"/>
              <a:ea typeface="+mn-ea"/>
              <a:cs typeface="+mn-cs"/>
            </a:endParaRP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Have you used the address and security code checks?</a:t>
            </a:r>
            <a:endParaRPr kumimoji="0" lang="en-US" sz="1000" b="0" i="0" u="none" strike="noStrike" kern="100" cap="none" spc="0" normalizeH="0" baseline="0" noProof="0">
              <a:ln>
                <a:noFill/>
              </a:ln>
              <a:effectLst/>
              <a:uLnTx/>
              <a:uFillTx/>
              <a:latin typeface="Bahnschrift"/>
              <a:ea typeface="+mn-ea"/>
              <a:cs typeface="+mn-cs"/>
            </a:endParaRP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1" i="0" u="none" strike="noStrike" kern="100" cap="none" spc="0" normalizeH="0" baseline="0">
                <a:ln>
                  <a:noFill/>
                </a:ln>
                <a:effectLst/>
                <a:uLnTx/>
                <a:uFillTx/>
                <a:latin typeface="Bahnschrift"/>
                <a:ea typeface="+mn-ea"/>
                <a:cs typeface="+mn-cs"/>
              </a:rPr>
              <a:t>If something feels wrong</a:t>
            </a:r>
            <a:endParaRPr kumimoji="0" lang="en-US" sz="1000" b="0" i="0" u="none" strike="noStrike" kern="100" cap="none" spc="0" normalizeH="0" baseline="0" noProof="0">
              <a:ln>
                <a:noFill/>
              </a:ln>
              <a:effectLst/>
              <a:uLnTx/>
              <a:uFillTx/>
              <a:latin typeface="Bahnschrift"/>
              <a:ea typeface="+mn-ea"/>
              <a:cs typeface="+mn-cs"/>
            </a:endParaRP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Do not confront the customer. Complete the transaction if it is safe to do so, then call Customer Services straight away. Never accept a transaction you believe is fraudulent.</a:t>
            </a:r>
            <a:endParaRPr kumimoji="0" lang="en-IE" sz="1000" b="0" i="0" u="none" strike="noStrike" kern="100" cap="none" spc="0" normalizeH="0" baseline="0" noProof="0">
              <a:ln>
                <a:noFill/>
              </a:ln>
              <a:effectLst/>
              <a:uLnTx/>
              <a:uFillTx/>
              <a:latin typeface="Bahnschrift"/>
              <a:ea typeface="+mn-ea"/>
              <a:cs typeface="+mn-cs"/>
            </a:endParaRPr>
          </a:p>
        </p:txBody>
      </p:sp>
      <p:pic>
        <p:nvPicPr>
          <p:cNvPr id="7" name="Picture 6">
            <a:extLst>
              <a:ext uri="{FF2B5EF4-FFF2-40B4-BE49-F238E27FC236}">
                <a16:creationId xmlns:a16="http://schemas.microsoft.com/office/drawing/2014/main" id="{2FE20129-69B9-C2E4-1A79-75E63D39E9C9}"/>
              </a:ext>
            </a:extLst>
          </p:cNvPr>
          <p:cNvPicPr>
            <a:picLocks noChangeAspect="1"/>
          </p:cNvPicPr>
          <p:nvPr/>
        </p:nvPicPr>
        <p:blipFill>
          <a:blip r:embed="rId3"/>
          <a:stretch>
            <a:fillRect/>
          </a:stretch>
        </p:blipFill>
        <p:spPr>
          <a:xfrm>
            <a:off x="8753558" y="1615871"/>
            <a:ext cx="3438442" cy="3468925"/>
          </a:xfrm>
          <a:prstGeom prst="rect">
            <a:avLst/>
          </a:prstGeom>
        </p:spPr>
      </p:pic>
    </p:spTree>
    <p:extLst>
      <p:ext uri="{BB962C8B-B14F-4D97-AF65-F5344CB8AC3E}">
        <p14:creationId xmlns:p14="http://schemas.microsoft.com/office/powerpoint/2010/main" val="7903170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2D0DE-AA7E-56B2-3DCB-F94E5FCEC1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1002D3-CEE3-EDD3-25AB-D57A602ED2A0}"/>
              </a:ext>
            </a:extLst>
          </p:cNvPr>
          <p:cNvSpPr>
            <a:spLocks noGrp="1"/>
          </p:cNvSpPr>
          <p:nvPr>
            <p:ph type="title"/>
          </p:nvPr>
        </p:nvSpPr>
        <p:spPr/>
        <p:txBody>
          <a:bodyPr/>
          <a:lstStyle/>
          <a:p>
            <a:r>
              <a:rPr lang="en-US"/>
              <a:t>Handling a Chargeback</a:t>
            </a:r>
          </a:p>
        </p:txBody>
      </p:sp>
      <p:sp>
        <p:nvSpPr>
          <p:cNvPr id="4" name="Content Placeholder 3">
            <a:extLst>
              <a:ext uri="{FF2B5EF4-FFF2-40B4-BE49-F238E27FC236}">
                <a16:creationId xmlns:a16="http://schemas.microsoft.com/office/drawing/2014/main" id="{E5480135-CFC6-0F5E-88D7-BF88243D0550}"/>
              </a:ext>
            </a:extLst>
          </p:cNvPr>
          <p:cNvSpPr>
            <a:spLocks noGrp="1"/>
          </p:cNvSpPr>
          <p:nvPr>
            <p:ph idx="1"/>
          </p:nvPr>
        </p:nvSpPr>
        <p:spPr>
          <a:xfrm>
            <a:off x="1670670" y="1954659"/>
            <a:ext cx="7085350" cy="3663859"/>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Bahnschrift"/>
              <a:ea typeface="+mn-ea"/>
              <a:cs typeface="+mn-cs"/>
            </a:endParaRPr>
          </a:p>
          <a:p>
            <a:pPr marL="0" indent="0">
              <a:buNone/>
            </a:pPr>
            <a:endParaRPr lang="en-IE"/>
          </a:p>
        </p:txBody>
      </p:sp>
      <p:sp>
        <p:nvSpPr>
          <p:cNvPr id="5" name="TextBox 4">
            <a:extLst>
              <a:ext uri="{FF2B5EF4-FFF2-40B4-BE49-F238E27FC236}">
                <a16:creationId xmlns:a16="http://schemas.microsoft.com/office/drawing/2014/main" id="{4A389840-3CAA-1067-9CAD-4943A2158198}"/>
              </a:ext>
            </a:extLst>
          </p:cNvPr>
          <p:cNvSpPr txBox="1"/>
          <p:nvPr/>
        </p:nvSpPr>
        <p:spPr>
          <a:xfrm>
            <a:off x="1105700" y="1739285"/>
            <a:ext cx="7306780" cy="2183931"/>
          </a:xfrm>
          <a:prstGeom prst="rect">
            <a:avLst/>
          </a:prstGeom>
          <a:noFill/>
        </p:spPr>
        <p:txBody>
          <a:bodyPr wrap="square">
            <a:spAutoFit/>
          </a:bodyPr>
          <a:lstStyle/>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If a cardholder disputes a transaction we will write to you with the details, the reason code and the date by which you must respond. Deadlines are set by the card schemes and cannot be extended, so please respond as soon as you can.</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Full step-by-step guidance – what the reason codes mean, the evidence to gather and how to submit your defence – is in our chargeback handbook, free to download here:</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1" i="0" u="none" strike="noStrike" kern="100" cap="none" spc="0" normalizeH="0" baseline="0">
                <a:ln>
                  <a:noFill/>
                </a:ln>
                <a:effectLst/>
                <a:uLnTx/>
                <a:uFillTx/>
                <a:latin typeface="Bahnschrift"/>
                <a:ea typeface="+mn-ea"/>
                <a:cs typeface="+mn-cs"/>
              </a:rPr>
              <a:t>www.aibms.com/help/</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1" i="0" u="none" strike="noStrike" kern="100" cap="none" spc="0" normalizeH="0" baseline="0">
                <a:ln>
                  <a:noFill/>
                </a:ln>
                <a:effectLst/>
                <a:uLnTx/>
                <a:uFillTx/>
                <a:latin typeface="Bahnschrift"/>
                <a:ea typeface="+mn-ea"/>
                <a:cs typeface="+mn-cs"/>
              </a:rPr>
              <a:t>Reducing chargebacks in future</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Use a clear trading name on statements, answer customer queries quickly, keep proof of delivery, and refund promptly when a refund is due.</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Questions? Email chargebacks@aibms.com or call Customer Services.</a:t>
            </a:r>
            <a:endParaRPr kumimoji="0" lang="en-IE" sz="1000" b="0" i="0" u="none" strike="noStrike" kern="100" cap="none" spc="0" normalizeH="0" baseline="0" noProof="0">
              <a:ln>
                <a:noFill/>
              </a:ln>
              <a:effectLst/>
              <a:uLnTx/>
              <a:uFillTx/>
              <a:latin typeface="Bahnschrift"/>
              <a:ea typeface="+mn-ea"/>
              <a:cs typeface="+mn-cs"/>
            </a:endParaRPr>
          </a:p>
        </p:txBody>
      </p:sp>
      <p:pic>
        <p:nvPicPr>
          <p:cNvPr id="7" name="Picture 6">
            <a:extLst>
              <a:ext uri="{FF2B5EF4-FFF2-40B4-BE49-F238E27FC236}">
                <a16:creationId xmlns:a16="http://schemas.microsoft.com/office/drawing/2014/main" id="{2FE20129-69B9-C2E4-1A79-75E63D39E9C9}"/>
              </a:ext>
            </a:extLst>
          </p:cNvPr>
          <p:cNvPicPr>
            <a:picLocks noChangeAspect="1"/>
          </p:cNvPicPr>
          <p:nvPr/>
        </p:nvPicPr>
        <p:blipFill>
          <a:blip r:embed="rId3"/>
          <a:stretch>
            <a:fillRect/>
          </a:stretch>
        </p:blipFill>
        <p:spPr>
          <a:xfrm>
            <a:off x="8753558" y="1615871"/>
            <a:ext cx="3438442" cy="3468925"/>
          </a:xfrm>
          <a:prstGeom prst="rect">
            <a:avLst/>
          </a:prstGeom>
        </p:spPr>
      </p:pic>
    </p:spTree>
    <p:extLst>
      <p:ext uri="{BB962C8B-B14F-4D97-AF65-F5344CB8AC3E}">
        <p14:creationId xmlns:p14="http://schemas.microsoft.com/office/powerpoint/2010/main" val="41795206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8B00F-460A-4EB7-D806-BCCE231799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1BF792-E1C2-5BBC-0CE8-554BCE6A0A80}"/>
              </a:ext>
            </a:extLst>
          </p:cNvPr>
          <p:cNvSpPr>
            <a:spLocks noGrp="1"/>
          </p:cNvSpPr>
          <p:nvPr>
            <p:ph type="title"/>
          </p:nvPr>
        </p:nvSpPr>
        <p:spPr/>
        <p:txBody>
          <a:bodyPr/>
          <a:lstStyle/>
          <a:p>
            <a:r>
              <a:rPr lang="en-US"/>
              <a:t>Your First Week</a:t>
            </a:r>
          </a:p>
        </p:txBody>
      </p:sp>
      <p:sp>
        <p:nvSpPr>
          <p:cNvPr id="4" name="Content Placeholder 3">
            <a:extLst>
              <a:ext uri="{FF2B5EF4-FFF2-40B4-BE49-F238E27FC236}">
                <a16:creationId xmlns:a16="http://schemas.microsoft.com/office/drawing/2014/main" id="{19B367DF-C510-9E4C-FA44-4791085D8D4F}"/>
              </a:ext>
            </a:extLst>
          </p:cNvPr>
          <p:cNvSpPr>
            <a:spLocks noGrp="1"/>
          </p:cNvSpPr>
          <p:nvPr>
            <p:ph idx="1"/>
          </p:nvPr>
        </p:nvSpPr>
        <p:spPr>
          <a:xfrm>
            <a:off x="1670670" y="1954659"/>
            <a:ext cx="7085350" cy="3663859"/>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Bahnschrift"/>
              <a:ea typeface="+mn-ea"/>
              <a:cs typeface="+mn-cs"/>
            </a:endParaRPr>
          </a:p>
          <a:p>
            <a:pPr marL="0" indent="0">
              <a:buNone/>
            </a:pPr>
            <a:endParaRPr lang="en-IE"/>
          </a:p>
        </p:txBody>
      </p:sp>
      <p:sp>
        <p:nvSpPr>
          <p:cNvPr id="5" name="TextBox 4">
            <a:extLst>
              <a:ext uri="{FF2B5EF4-FFF2-40B4-BE49-F238E27FC236}">
                <a16:creationId xmlns:a16="http://schemas.microsoft.com/office/drawing/2014/main" id="{9D9C2874-2EE4-2C63-6166-EF2D88628C60}"/>
              </a:ext>
            </a:extLst>
          </p:cNvPr>
          <p:cNvSpPr txBox="1"/>
          <p:nvPr/>
        </p:nvSpPr>
        <p:spPr>
          <a:xfrm>
            <a:off x="1105700" y="1821581"/>
            <a:ext cx="7306780" cy="3852080"/>
          </a:xfrm>
          <a:prstGeom prst="rect">
            <a:avLst/>
          </a:prstGeom>
          <a:noFill/>
        </p:spPr>
        <p:txBody>
          <a:bodyPr wrap="square">
            <a:spAutoFit/>
          </a:bodyPr>
          <a:lstStyle/>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Five things to do to get set up properly.</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1" i="0" u="none" strike="noStrike" kern="100" cap="none" spc="0" normalizeH="0" baseline="0">
                <a:ln>
                  <a:noFill/>
                </a:ln>
                <a:effectLst/>
                <a:uLnTx/>
                <a:uFillTx/>
                <a:latin typeface="Bahnschrift"/>
                <a:ea typeface="+mn-ea"/>
                <a:cs typeface="+mn-cs"/>
              </a:rPr>
              <a:t>1. Check your terminal</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Plug it in, run a test transaction and confirm it connects. The helpline number is on the sticker on the machine.</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1" i="0" u="none" strike="noStrike" kern="100" cap="none" spc="0" normalizeH="0" baseline="0">
                <a:ln>
                  <a:noFill/>
                </a:ln>
                <a:effectLst/>
                <a:uLnTx/>
                <a:uFillTx/>
                <a:latin typeface="Bahnschrift"/>
                <a:ea typeface="+mn-ea"/>
                <a:cs typeface="+mn-cs"/>
              </a:rPr>
              <a:t>2. Note your Merchant ID</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Keep it somewhere you can find it – it is on your welcome letter and at the top right of page 1 of your statement. You will be asked for it every time you call us.</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1" i="0" u="none" strike="noStrike" kern="100" cap="none" spc="0" normalizeH="0" baseline="0">
                <a:ln>
                  <a:noFill/>
                </a:ln>
                <a:effectLst/>
                <a:uLnTx/>
                <a:uFillTx/>
                <a:latin typeface="Bahnschrift"/>
                <a:ea typeface="+mn-ea"/>
                <a:cs typeface="+mn-cs"/>
              </a:rPr>
              <a:t>3. Register for Insight</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It is where you see your transactions, statements and settlement information.</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1" i="0" u="none" strike="noStrike" kern="100" cap="none" spc="0" normalizeH="0" baseline="0">
                <a:ln>
                  <a:noFill/>
                </a:ln>
                <a:effectLst/>
                <a:uLnTx/>
                <a:uFillTx/>
                <a:latin typeface="Bahnschrift"/>
                <a:ea typeface="+mn-ea"/>
                <a:cs typeface="+mn-cs"/>
              </a:rPr>
              <a:t>4. Complete your data security check</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Validate your compliance in the AIB Merchant Services portal within 30 days and renew it every year.</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1" i="0" u="none" strike="noStrike" kern="100" cap="none" spc="0" normalizeH="0" baseline="0">
                <a:ln>
                  <a:noFill/>
                </a:ln>
                <a:effectLst/>
                <a:uLnTx/>
                <a:uFillTx/>
                <a:latin typeface="Bahnschrift"/>
                <a:ea typeface="+mn-ea"/>
                <a:cs typeface="+mn-cs"/>
              </a:rPr>
              <a:t>5. Save the helpline numbers</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Put Customer Services and your terminal helpline into your phone now, so they are there when you need them.</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If anything is unclear, call Customer Services or speak to your account manager. We are here seven days a week.</a:t>
            </a:r>
            <a:endParaRPr kumimoji="0" lang="en-IE" sz="1000" b="0" i="0" u="none" strike="noStrike" kern="100" cap="none" spc="0" normalizeH="0" baseline="0" noProof="0">
              <a:ln>
                <a:noFill/>
              </a:ln>
              <a:effectLst/>
              <a:uLnTx/>
              <a:uFillTx/>
              <a:latin typeface="Bahnschrift"/>
              <a:ea typeface="+mn-ea"/>
              <a:cs typeface="+mn-cs"/>
            </a:endParaRPr>
          </a:p>
        </p:txBody>
      </p:sp>
      <p:pic>
        <p:nvPicPr>
          <p:cNvPr id="7" name="Picture 6">
            <a:extLst>
              <a:ext uri="{FF2B5EF4-FFF2-40B4-BE49-F238E27FC236}">
                <a16:creationId xmlns:a16="http://schemas.microsoft.com/office/drawing/2014/main" id="{40478963-B2C5-9356-B0B2-6CBC9036DCD6}"/>
              </a:ext>
            </a:extLst>
          </p:cNvPr>
          <p:cNvPicPr>
            <a:picLocks noChangeAspect="1"/>
          </p:cNvPicPr>
          <p:nvPr/>
        </p:nvPicPr>
        <p:blipFill>
          <a:blip r:embed="rId3"/>
          <a:stretch>
            <a:fillRect/>
          </a:stretch>
        </p:blipFill>
        <p:spPr>
          <a:xfrm>
            <a:off x="8753558" y="1615871"/>
            <a:ext cx="3438442" cy="3468925"/>
          </a:xfrm>
          <a:prstGeom prst="rect">
            <a:avLst/>
          </a:prstGeom>
        </p:spPr>
      </p:pic>
    </p:spTree>
    <p:extLst>
      <p:ext uri="{BB962C8B-B14F-4D97-AF65-F5344CB8AC3E}">
        <p14:creationId xmlns:p14="http://schemas.microsoft.com/office/powerpoint/2010/main" val="1635275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FB3C2-A994-4728-9C01-888B2B3CD8DF}"/>
              </a:ext>
            </a:extLst>
          </p:cNvPr>
          <p:cNvSpPr>
            <a:spLocks noGrp="1"/>
          </p:cNvSpPr>
          <p:nvPr>
            <p:ph type="title"/>
          </p:nvPr>
        </p:nvSpPr>
        <p:spPr/>
        <p:txBody>
          <a:bodyPr/>
          <a:lstStyle/>
          <a:p>
            <a:r>
              <a:rPr lang="en-US"/>
              <a:t>Welcome</a:t>
            </a:r>
          </a:p>
        </p:txBody>
      </p:sp>
      <p:sp>
        <p:nvSpPr>
          <p:cNvPr id="4" name="Content Placeholder 3">
            <a:extLst>
              <a:ext uri="{FF2B5EF4-FFF2-40B4-BE49-F238E27FC236}">
                <a16:creationId xmlns:a16="http://schemas.microsoft.com/office/drawing/2014/main" id="{026E209E-80D4-E6C3-B3B0-928C705F5533}"/>
              </a:ext>
            </a:extLst>
          </p:cNvPr>
          <p:cNvSpPr>
            <a:spLocks noGrp="1"/>
          </p:cNvSpPr>
          <p:nvPr>
            <p:ph idx="1"/>
          </p:nvPr>
        </p:nvSpPr>
        <p:spPr>
          <a:xfrm>
            <a:off x="1883159" y="1899240"/>
            <a:ext cx="3695605" cy="3663859"/>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a:ln>
                  <a:noFill/>
                </a:ln>
                <a:solidFill>
                  <a:prstClr val="black"/>
                </a:solidFill>
                <a:effectLst/>
                <a:uLnTx/>
                <a:uFillTx/>
                <a:latin typeface="Bahnschrift"/>
                <a:ea typeface="+mn-ea"/>
                <a:cs typeface="+mn-cs"/>
              </a:rPr>
              <a:t>You’re In Good Hands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000" b="0" i="0" u="none" strike="noStrike" kern="1200" cap="none" spc="0" normalizeH="0" baseline="0" noProof="0">
                <a:ln>
                  <a:noFill/>
                </a:ln>
                <a:solidFill>
                  <a:prstClr val="black"/>
                </a:solidFill>
                <a:effectLst/>
                <a:uLnTx/>
                <a:uFillTx/>
                <a:latin typeface="Bahnschrift"/>
                <a:ea typeface="+mn-ea"/>
                <a:cs typeface="+mn-cs"/>
              </a:rPr>
              <a:t>Thank you for choosing us to process your card payments.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000" b="0" i="0" u="none" strike="noStrike" kern="1200" cap="none" spc="0" normalizeH="0" baseline="0" noProof="0">
                <a:ln>
                  <a:noFill/>
                </a:ln>
                <a:solidFill>
                  <a:prstClr val="black"/>
                </a:solidFill>
                <a:effectLst/>
                <a:uLnTx/>
                <a:uFillTx/>
                <a:latin typeface="Bahnschrift"/>
                <a:ea typeface="+mn-ea"/>
                <a:cs typeface="+mn-cs"/>
              </a:rPr>
              <a:t>We process millions of payments every day with all the major card brands. When your customers pay by card, we’re in the background, making the payment safe and easy at the press of a button or the wave of a card.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000" b="0" i="0" u="none" strike="noStrike" kern="1200" cap="none" spc="0" normalizeH="0" baseline="0" noProof="0">
                <a:ln>
                  <a:noFill/>
                </a:ln>
                <a:solidFill>
                  <a:prstClr val="black"/>
                </a:solidFill>
                <a:effectLst/>
                <a:uLnTx/>
                <a:uFillTx/>
                <a:latin typeface="Bahnschrift"/>
                <a:ea typeface="+mn-ea"/>
                <a:cs typeface="+mn-cs"/>
              </a:rPr>
              <a:t>We’ll keep you up to date with industry changes and developments across our product range, from contactless payments to Clover.</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1000" spc="0">
              <a:solidFill>
                <a:prstClr val="black"/>
              </a:solidFill>
              <a:latin typeface="Bahnschrif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IE" sz="1000" b="0" i="0" u="none" strike="noStrike" kern="1200" cap="none" spc="0" normalizeH="0" baseline="0" noProof="0">
              <a:ln>
                <a:noFill/>
              </a:ln>
              <a:solidFill>
                <a:prstClr val="black"/>
              </a:solidFill>
              <a:effectLst/>
              <a:uLnTx/>
              <a:uFillTx/>
              <a:latin typeface="Bahnschrif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200" b="1" i="0" u="none" strike="noStrike" kern="1200" cap="none" spc="0" normalizeH="0" baseline="0" noProof="0">
                <a:ln>
                  <a:noFill/>
                </a:ln>
                <a:solidFill>
                  <a:prstClr val="black"/>
                </a:solidFill>
                <a:effectLst/>
                <a:uLnTx/>
                <a:uFillTx/>
                <a:latin typeface="Bahnschrift"/>
                <a:ea typeface="+mn-ea"/>
                <a:cs typeface="+mn-cs"/>
              </a:rPr>
              <a:t>We’re Here to Help</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IE" sz="1000" b="0" i="0" u="none" strike="noStrike" kern="1200" cap="none" spc="0" normalizeH="0" baseline="0" noProof="0">
                <a:ln>
                  <a:noFill/>
                </a:ln>
                <a:solidFill>
                  <a:prstClr val="black"/>
                </a:solidFill>
                <a:effectLst/>
                <a:uLnTx/>
                <a:uFillTx/>
                <a:latin typeface="Bahnschrift"/>
                <a:ea typeface="+mn-ea"/>
                <a:cs typeface="+mn-cs"/>
              </a:rPr>
              <a:t>We make it simple for you to process card payments, so you can focus on growing your business. We’re here seven days a week – 08:00 to 21:00 Monday to Friday, and 08:00 to 20:00 at weekends – because that’s how you work.</a:t>
            </a:r>
            <a:endParaRPr kumimoji="0" lang="en-IE" sz="1800" b="0" i="0" u="none" strike="noStrike" kern="1200" cap="none" spc="0" normalizeH="0" baseline="0" noProof="0">
              <a:ln>
                <a:noFill/>
              </a:ln>
              <a:solidFill>
                <a:prstClr val="black"/>
              </a:solidFill>
              <a:effectLst/>
              <a:uLnTx/>
              <a:uFillTx/>
              <a:latin typeface="Bahnschrift"/>
              <a:ea typeface="+mn-ea"/>
              <a:cs typeface="+mn-cs"/>
            </a:endParaRPr>
          </a:p>
          <a:p>
            <a:pPr marL="0" indent="0">
              <a:buNone/>
            </a:pPr>
            <a:endParaRPr lang="en-IE"/>
          </a:p>
        </p:txBody>
      </p:sp>
      <p:pic>
        <p:nvPicPr>
          <p:cNvPr id="6" name="Content Placeholder 3">
            <a:extLst>
              <a:ext uri="{FF2B5EF4-FFF2-40B4-BE49-F238E27FC236}">
                <a16:creationId xmlns:a16="http://schemas.microsoft.com/office/drawing/2014/main" id="{916E4A7C-324E-BF2F-A525-5CCA45738072}"/>
              </a:ext>
            </a:extLst>
          </p:cNvPr>
          <p:cNvPicPr>
            <a:picLocks noChangeAspect="1"/>
          </p:cNvPicPr>
          <p:nvPr/>
        </p:nvPicPr>
        <p:blipFill>
          <a:blip r:embed="rId2"/>
          <a:srcRect r="6729"/>
          <a:stretch>
            <a:fillRect/>
          </a:stretch>
        </p:blipFill>
        <p:spPr>
          <a:xfrm>
            <a:off x="6515100" y="10"/>
            <a:ext cx="5676900" cy="6857990"/>
          </a:xfrm>
          <a:prstGeom prst="rect">
            <a:avLst/>
          </a:prstGeom>
        </p:spPr>
      </p:pic>
    </p:spTree>
    <p:extLst>
      <p:ext uri="{BB962C8B-B14F-4D97-AF65-F5344CB8AC3E}">
        <p14:creationId xmlns:p14="http://schemas.microsoft.com/office/powerpoint/2010/main" val="3538172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654BF-E66C-643D-CE1D-D2D7DF6E86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EC20FB-2222-EA20-9E2F-3766DB86E6D6}"/>
              </a:ext>
            </a:extLst>
          </p:cNvPr>
          <p:cNvSpPr>
            <a:spLocks noGrp="1"/>
          </p:cNvSpPr>
          <p:nvPr>
            <p:ph type="title"/>
          </p:nvPr>
        </p:nvSpPr>
        <p:spPr/>
        <p:txBody>
          <a:bodyPr/>
          <a:lstStyle/>
          <a:p>
            <a:r>
              <a:rPr lang="en-US"/>
              <a:t>Contact Us</a:t>
            </a:r>
          </a:p>
        </p:txBody>
      </p:sp>
      <p:sp>
        <p:nvSpPr>
          <p:cNvPr id="4" name="Content Placeholder 3">
            <a:extLst>
              <a:ext uri="{FF2B5EF4-FFF2-40B4-BE49-F238E27FC236}">
                <a16:creationId xmlns:a16="http://schemas.microsoft.com/office/drawing/2014/main" id="{B79BA180-75D2-947F-5F3B-4C5569CA2EBA}"/>
              </a:ext>
            </a:extLst>
          </p:cNvPr>
          <p:cNvSpPr>
            <a:spLocks noGrp="1"/>
          </p:cNvSpPr>
          <p:nvPr>
            <p:ph idx="1"/>
          </p:nvPr>
        </p:nvSpPr>
        <p:spPr>
          <a:xfrm>
            <a:off x="1790795" y="1899240"/>
            <a:ext cx="8637060" cy="3663859"/>
          </a:xfrm>
        </p:spPr>
        <p:txBody>
          <a:bodyPr/>
          <a:lstStyle/>
          <a:p>
            <a:pPr marL="0" indent="0">
              <a:buNone/>
            </a:pPr>
            <a:r>
              <a:rPr lang="en-IE" sz="1000"/>
              <a:t>The numbers below are for customer service and Clover technical support only. </a:t>
            </a:r>
            <a:r>
              <a:rPr lang="en-IE" sz="1000" b="1"/>
              <a:t>PAX technical support is a different number</a:t>
            </a:r>
            <a:r>
              <a:rPr lang="en-IE" sz="1000"/>
              <a:t>, displayed on the front of your PAX device.</a:t>
            </a:r>
          </a:p>
          <a:p>
            <a:pPr marL="0" indent="0">
              <a:buNone/>
            </a:pPr>
            <a:r>
              <a:rPr lang="en-IE" sz="1000"/>
              <a:t>When you call, please have your Merchant number to hand – it is how we identify your business and your terminals. </a:t>
            </a:r>
          </a:p>
          <a:p>
            <a:pPr marL="0" indent="0">
              <a:buNone/>
            </a:pPr>
            <a:r>
              <a:rPr lang="en-IE" sz="1000" b="1"/>
              <a:t>NOTE:</a:t>
            </a:r>
            <a:r>
              <a:rPr lang="en-IE" sz="1000"/>
              <a:t> You can find your Merchant ID in several places:</a:t>
            </a:r>
          </a:p>
          <a:p>
            <a:pPr marL="0" indent="0">
              <a:buNone/>
            </a:pPr>
            <a:r>
              <a:rPr lang="en-IE" sz="1000"/>
              <a:t>Your welcome letter, and your monthly statement, where it appears as ‘Merchant Number’ at the top right of page 1.</a:t>
            </a:r>
          </a:p>
          <a:p>
            <a:pPr marL="0" indent="0">
              <a:buNone/>
            </a:pPr>
            <a:r>
              <a:rPr lang="en-IE" sz="1000"/>
              <a:t>On Clover devices, on the home screen beside Help (on a Flex, swipe to the far-left menu), or in the Clover Dashboard under the settings cog &gt; Business Information. On a PAX terminal it is not shown on the device – use your statement or a recent receipt.</a:t>
            </a:r>
          </a:p>
          <a:p>
            <a:pPr marL="0" indent="0">
              <a:buNone/>
            </a:pPr>
            <a:r>
              <a:rPr lang="en-IE" sz="1000" b="1"/>
              <a:t>For terminal queries</a:t>
            </a:r>
            <a:r>
              <a:rPr lang="en-IE" sz="1000"/>
              <a:t> we will also ask for the terminal or serial number – on the sticker on the back of a PAX, or inside the paper compartment on a Clover. If you lease your terminal, your Lease ID can be used instead, and if you trade from more than one site we may also ask for the Store Number for that location.</a:t>
            </a:r>
          </a:p>
        </p:txBody>
      </p:sp>
      <p:sp>
        <p:nvSpPr>
          <p:cNvPr id="3" name="Rectangle 2">
            <a:extLst>
              <a:ext uri="{FF2B5EF4-FFF2-40B4-BE49-F238E27FC236}">
                <a16:creationId xmlns:a16="http://schemas.microsoft.com/office/drawing/2014/main" id="{F2986A64-F33F-1340-CE72-AD96ACCA6ED0}"/>
              </a:ext>
            </a:extLst>
          </p:cNvPr>
          <p:cNvSpPr/>
          <p:nvPr/>
        </p:nvSpPr>
        <p:spPr>
          <a:xfrm>
            <a:off x="1790795" y="4560017"/>
            <a:ext cx="2328623" cy="563418"/>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IE"/>
              <a:t>ROI: 0818 021 062</a:t>
            </a:r>
          </a:p>
        </p:txBody>
      </p:sp>
      <p:sp>
        <p:nvSpPr>
          <p:cNvPr id="5" name="Rectangle 4">
            <a:extLst>
              <a:ext uri="{FF2B5EF4-FFF2-40B4-BE49-F238E27FC236}">
                <a16:creationId xmlns:a16="http://schemas.microsoft.com/office/drawing/2014/main" id="{EAB5E90D-982F-E0CD-DC21-11EAC4FDFAE6}"/>
              </a:ext>
            </a:extLst>
          </p:cNvPr>
          <p:cNvSpPr/>
          <p:nvPr/>
        </p:nvSpPr>
        <p:spPr>
          <a:xfrm>
            <a:off x="4878919" y="4560017"/>
            <a:ext cx="2328623" cy="563418"/>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IE"/>
              <a:t>NI: 0371 200 1437</a:t>
            </a:r>
          </a:p>
        </p:txBody>
      </p:sp>
      <p:sp>
        <p:nvSpPr>
          <p:cNvPr id="7" name="Rectangle 6">
            <a:extLst>
              <a:ext uri="{FF2B5EF4-FFF2-40B4-BE49-F238E27FC236}">
                <a16:creationId xmlns:a16="http://schemas.microsoft.com/office/drawing/2014/main" id="{F4F8E081-AFAC-F969-4278-1CB8121A5723}"/>
              </a:ext>
            </a:extLst>
          </p:cNvPr>
          <p:cNvSpPr/>
          <p:nvPr/>
        </p:nvSpPr>
        <p:spPr>
          <a:xfrm>
            <a:off x="8072582" y="4560017"/>
            <a:ext cx="2328623" cy="563418"/>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r>
              <a:rPr lang="en-IE"/>
              <a:t>GB: 0371 200 1436</a:t>
            </a:r>
          </a:p>
        </p:txBody>
      </p:sp>
      <p:sp>
        <p:nvSpPr>
          <p:cNvPr id="9" name="TextBox 8">
            <a:extLst>
              <a:ext uri="{FF2B5EF4-FFF2-40B4-BE49-F238E27FC236}">
                <a16:creationId xmlns:a16="http://schemas.microsoft.com/office/drawing/2014/main" id="{E7398CAC-EA8D-8319-3E04-C6AE8E721F35}"/>
              </a:ext>
            </a:extLst>
          </p:cNvPr>
          <p:cNvSpPr txBox="1"/>
          <p:nvPr/>
        </p:nvSpPr>
        <p:spPr>
          <a:xfrm>
            <a:off x="2995230" y="5213745"/>
            <a:ext cx="609600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E" sz="1000" b="1" i="0" u="none" strike="noStrike" kern="1200" cap="none" spc="0" normalizeH="0" baseline="0" noProof="0">
                <a:ln>
                  <a:noFill/>
                </a:ln>
                <a:effectLst/>
                <a:uLnTx/>
                <a:uFillTx/>
                <a:latin typeface="Bahnschrift"/>
                <a:ea typeface="+mn-ea"/>
                <a:cs typeface="+mn-cs"/>
              </a:rPr>
              <a:t>Opening hours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IE" sz="1000" b="0" i="0" u="none" strike="noStrike" kern="1200" cap="none" spc="0" normalizeH="0" baseline="0" noProof="0">
                <a:ln>
                  <a:noFill/>
                </a:ln>
                <a:effectLst/>
                <a:uLnTx/>
                <a:uFillTx/>
                <a:latin typeface="Bahnschrift"/>
                <a:ea typeface="+mn-ea"/>
                <a:cs typeface="+mn-cs"/>
              </a:rPr>
              <a:t>Mon – Fri: 08:00 – 21:00    |    Sat – Sun: 08:00 – 20:00</a:t>
            </a:r>
          </a:p>
        </p:txBody>
      </p:sp>
    </p:spTree>
    <p:extLst>
      <p:ext uri="{BB962C8B-B14F-4D97-AF65-F5344CB8AC3E}">
        <p14:creationId xmlns:p14="http://schemas.microsoft.com/office/powerpoint/2010/main" val="4213794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115E2-7851-1EE7-9AE2-4A44B9BDBF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2C775B-20CD-F704-1655-289B30E74850}"/>
              </a:ext>
            </a:extLst>
          </p:cNvPr>
          <p:cNvSpPr>
            <a:spLocks noGrp="1"/>
          </p:cNvSpPr>
          <p:nvPr>
            <p:ph type="title"/>
          </p:nvPr>
        </p:nvSpPr>
        <p:spPr/>
        <p:txBody>
          <a:bodyPr/>
          <a:lstStyle/>
          <a:p>
            <a:r>
              <a:rPr lang="en-US"/>
              <a:t>Self Service</a:t>
            </a:r>
          </a:p>
        </p:txBody>
      </p:sp>
      <p:sp>
        <p:nvSpPr>
          <p:cNvPr id="4" name="Content Placeholder 3">
            <a:extLst>
              <a:ext uri="{FF2B5EF4-FFF2-40B4-BE49-F238E27FC236}">
                <a16:creationId xmlns:a16="http://schemas.microsoft.com/office/drawing/2014/main" id="{2F75191B-8593-88B0-4E7D-EF9C5C1CB905}"/>
              </a:ext>
            </a:extLst>
          </p:cNvPr>
          <p:cNvSpPr>
            <a:spLocks noGrp="1"/>
          </p:cNvSpPr>
          <p:nvPr>
            <p:ph idx="1"/>
          </p:nvPr>
        </p:nvSpPr>
        <p:spPr>
          <a:xfrm>
            <a:off x="1356632" y="1917713"/>
            <a:ext cx="7085350" cy="3663859"/>
          </a:xfrm>
        </p:spPr>
        <p:txBody>
          <a:bodyPr/>
          <a:lstStyle/>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Make account changes yourself, without picking up the phone.</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The Self-service area of aibms.com lets you request the most common account changes online, at any hour. You will find it on the Self-service button in the top right of the site.</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1" i="0" u="none" strike="noStrike" kern="100" cap="none" spc="0" normalizeH="0" baseline="0">
                <a:ln>
                  <a:noFill/>
                </a:ln>
                <a:effectLst/>
                <a:uLnTx/>
                <a:uFillTx/>
                <a:latin typeface="Bahnschrift"/>
                <a:ea typeface="+mn-ea"/>
                <a:cs typeface="+mn-cs"/>
              </a:rPr>
              <a:t>What you can request</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Insight setup – get access to your transactions, statements and settlement information.</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Change of bank account – update where your settlement funds are paid.</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Change of address – update your registered or trading address.</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Change of trading name – update the name that appears on your customers' statements.</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1" i="0" u="none" strike="noStrike" kern="100" cap="none" spc="0" normalizeH="0" baseline="0">
                <a:ln>
                  <a:noFill/>
                </a:ln>
                <a:effectLst/>
                <a:uLnTx/>
                <a:uFillTx/>
                <a:latin typeface="Bahnschrift"/>
                <a:ea typeface="+mn-ea"/>
                <a:cs typeface="+mn-cs"/>
              </a:rPr>
              <a:t>What you need</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Choose the request you want to make, then complete the online form with your business and contact details. Have your Merchant ID (MID) and your most recent statement to hand so you can confirm your details – your MID is at the top right of page 1 of your statement.</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1" i="0" u="none" strike="noStrike" kern="100" cap="none" spc="0" normalizeH="0" baseline="0">
                <a:ln>
                  <a:noFill/>
                </a:ln>
                <a:effectLst/>
                <a:uLnTx/>
                <a:uFillTx/>
                <a:latin typeface="Bahnschrift"/>
                <a:ea typeface="+mn-ea"/>
                <a:cs typeface="+mn-cs"/>
              </a:rPr>
              <a:t>Good to know</a:t>
            </a:r>
          </a:p>
          <a:p>
            <a:pPr marL="486410" marR="1376045" lvl="0" indent="-6350" algn="l" defTabSz="457200" rtl="0" eaLnBrk="1" fontAlgn="auto" latinLnBrk="0" hangingPunct="1">
              <a:lnSpc>
                <a:spcPct val="112000"/>
              </a:lnSpc>
              <a:spcBef>
                <a:spcPts val="0"/>
              </a:spcBef>
              <a:spcAft>
                <a:spcPts val="585"/>
              </a:spcAft>
              <a:buClrTx/>
              <a:buSzTx/>
              <a:buFontTx/>
              <a:buNone/>
              <a:tabLst/>
              <a:defRPr/>
            </a:pPr>
            <a:r>
              <a:rPr kumimoji="0" lang="en-US" sz="1000" b="0" i="0" u="none" strike="noStrike" kern="100" cap="none" spc="0" normalizeH="0" baseline="0">
                <a:ln>
                  <a:noFill/>
                </a:ln>
                <a:effectLst/>
                <a:uLnTx/>
                <a:uFillTx/>
                <a:latin typeface="Bahnschrift"/>
                <a:ea typeface="+mn-ea"/>
                <a:cs typeface="+mn-cs"/>
              </a:rPr>
              <a:t>Changes to bank details and trading name are subject to verification checks, so allow a few working days before they take effect. If your request does not fit any of the options above, use Get in touch on the same page or call Customer Services.</a:t>
            </a:r>
          </a:p>
        </p:txBody>
      </p:sp>
      <p:pic>
        <p:nvPicPr>
          <p:cNvPr id="5" name="Picture 4">
            <a:extLst>
              <a:ext uri="{FF2B5EF4-FFF2-40B4-BE49-F238E27FC236}">
                <a16:creationId xmlns:a16="http://schemas.microsoft.com/office/drawing/2014/main" id="{82D11F60-1208-242E-09E4-8F9C7D99FE74}"/>
              </a:ext>
            </a:extLst>
          </p:cNvPr>
          <p:cNvPicPr>
            <a:picLocks noChangeAspect="1"/>
          </p:cNvPicPr>
          <p:nvPr/>
        </p:nvPicPr>
        <p:blipFill>
          <a:blip r:embed="rId2"/>
          <a:stretch>
            <a:fillRect/>
          </a:stretch>
        </p:blipFill>
        <p:spPr>
          <a:xfrm>
            <a:off x="8753558" y="3310901"/>
            <a:ext cx="3438442" cy="3468925"/>
          </a:xfrm>
          <a:prstGeom prst="rect">
            <a:avLst/>
          </a:prstGeom>
        </p:spPr>
      </p:pic>
    </p:spTree>
    <p:extLst>
      <p:ext uri="{BB962C8B-B14F-4D97-AF65-F5344CB8AC3E}">
        <p14:creationId xmlns:p14="http://schemas.microsoft.com/office/powerpoint/2010/main" val="986987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7BA8B-96F4-9663-94AE-345DD32309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3E6744-B5E8-E56D-E458-F79EFB90E3EB}"/>
              </a:ext>
            </a:extLst>
          </p:cNvPr>
          <p:cNvSpPr>
            <a:spLocks noGrp="1"/>
          </p:cNvSpPr>
          <p:nvPr>
            <p:ph type="title"/>
          </p:nvPr>
        </p:nvSpPr>
        <p:spPr/>
        <p:txBody>
          <a:bodyPr/>
          <a:lstStyle/>
          <a:p>
            <a:r>
              <a:rPr lang="en-US"/>
              <a:t>Terminal Support</a:t>
            </a:r>
          </a:p>
        </p:txBody>
      </p:sp>
      <p:sp>
        <p:nvSpPr>
          <p:cNvPr id="4" name="Content Placeholder 3">
            <a:extLst>
              <a:ext uri="{FF2B5EF4-FFF2-40B4-BE49-F238E27FC236}">
                <a16:creationId xmlns:a16="http://schemas.microsoft.com/office/drawing/2014/main" id="{209C10E3-B5F5-80CA-E55C-4225DB915B48}"/>
              </a:ext>
            </a:extLst>
          </p:cNvPr>
          <p:cNvSpPr>
            <a:spLocks noGrp="1"/>
          </p:cNvSpPr>
          <p:nvPr>
            <p:ph idx="1"/>
          </p:nvPr>
        </p:nvSpPr>
        <p:spPr>
          <a:xfrm>
            <a:off x="1670670" y="1954659"/>
            <a:ext cx="7085350" cy="3663859"/>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a:ln>
                  <a:noFill/>
                </a:ln>
                <a:solidFill>
                  <a:prstClr val="black"/>
                </a:solidFill>
                <a:effectLst/>
                <a:uLnTx/>
                <a:uFillTx/>
                <a:latin typeface="Bahnschrift"/>
                <a:ea typeface="+mn-ea"/>
                <a:cs typeface="+mn-cs"/>
              </a:rPr>
              <a:t>Up and Running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a:ln>
                  <a:noFill/>
                </a:ln>
                <a:solidFill>
                  <a:prstClr val="black"/>
                </a:solidFill>
                <a:effectLst/>
                <a:uLnTx/>
                <a:uFillTx/>
                <a:latin typeface="Bahnschrift"/>
                <a:ea typeface="+mn-ea"/>
                <a:cs typeface="+mn-cs"/>
              </a:rPr>
              <a:t>All our terminals and Clover products are self-install devices. Just plug them in and within a few minutes you're up and running with payments.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Bahnschrif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a:ln>
                  <a:noFill/>
                </a:ln>
                <a:solidFill>
                  <a:prstClr val="black"/>
                </a:solidFill>
                <a:effectLst/>
                <a:uLnTx/>
                <a:uFillTx/>
                <a:latin typeface="Bahnschrift"/>
                <a:ea typeface="+mn-ea"/>
                <a:cs typeface="+mn-cs"/>
              </a:rPr>
              <a:t>But if you ever need to talk to us, here's how we can help you:</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Bahnschrif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a:ln>
                  <a:noFill/>
                </a:ln>
                <a:solidFill>
                  <a:prstClr val="black"/>
                </a:solidFill>
                <a:effectLst/>
                <a:uLnTx/>
                <a:uFillTx/>
                <a:latin typeface="Bahnschrift"/>
                <a:ea typeface="+mn-ea"/>
                <a:cs typeface="+mn-cs"/>
              </a:rPr>
              <a:t>Terminal Helpline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a:ln>
                  <a:noFill/>
                </a:ln>
                <a:solidFill>
                  <a:prstClr val="black"/>
                </a:solidFill>
                <a:effectLst/>
                <a:uLnTx/>
                <a:uFillTx/>
                <a:latin typeface="Bahnschrift"/>
                <a:ea typeface="+mn-ea"/>
                <a:cs typeface="+mn-cs"/>
              </a:rPr>
              <a:t>Our support team are on hand seven days a week (08:00 – 21:00 Mon – Fri, 08:00 – 20:00 Sat – Sun) to talk you through your terminal installation. The helpline number is printed on the sticker on your terminal.</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Bahnschrif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a:ln>
                  <a:noFill/>
                </a:ln>
                <a:solidFill>
                  <a:prstClr val="black"/>
                </a:solidFill>
                <a:effectLst/>
                <a:uLnTx/>
                <a:uFillTx/>
                <a:latin typeface="Bahnschrift"/>
                <a:ea typeface="+mn-ea"/>
                <a:cs typeface="+mn-cs"/>
              </a:rPr>
              <a:t>Engineer Support*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a:ln>
                  <a:noFill/>
                </a:ln>
                <a:solidFill>
                  <a:prstClr val="black"/>
                </a:solidFill>
                <a:effectLst/>
                <a:uLnTx/>
                <a:uFillTx/>
                <a:latin typeface="Bahnschrift"/>
                <a:ea typeface="+mn-ea"/>
                <a:cs typeface="+mn-cs"/>
              </a:rPr>
              <a:t>We can also arrange a terminal installation and support visit. To request one, or to check whether it is available for your terminal, call the terminal helpline number on your machine.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Bahnschrif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a:ln>
                  <a:noFill/>
                </a:ln>
                <a:solidFill>
                  <a:prstClr val="black"/>
                </a:solidFill>
                <a:effectLst/>
                <a:uLnTx/>
                <a:uFillTx/>
                <a:latin typeface="Bahnschrift"/>
                <a:ea typeface="+mn-ea"/>
                <a:cs typeface="+mn-cs"/>
              </a:rPr>
              <a:t>Before You Call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a:ln>
                  <a:noFill/>
                </a:ln>
                <a:solidFill>
                  <a:prstClr val="black"/>
                </a:solidFill>
                <a:effectLst/>
                <a:uLnTx/>
                <a:uFillTx/>
                <a:latin typeface="Bahnschrift"/>
                <a:ea typeface="+mn-ea"/>
                <a:cs typeface="+mn-cs"/>
              </a:rPr>
              <a:t>Have two numbers ready: your Merchant Number (also called your Merchant ID or MID) and your terminal serial number.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a:ln>
                  <a:noFill/>
                </a:ln>
                <a:solidFill>
                  <a:prstClr val="black"/>
                </a:solidFill>
                <a:effectLst/>
                <a:uLnTx/>
                <a:uFillTx/>
                <a:latin typeface="Bahnschrift"/>
                <a:ea typeface="+mn-ea"/>
                <a:cs typeface="+mn-cs"/>
              </a:rPr>
              <a:t>Your Merchant Number is on your welcome letter and at the top right of page 1 of your monthly statement. On Clover it is also on the home screen beside Help, or in the Clover Dashboard under the settings cog &gt; Business Information.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a:ln>
                  <a:noFill/>
                </a:ln>
                <a:solidFill>
                  <a:prstClr val="black"/>
                </a:solidFill>
                <a:effectLst/>
                <a:uLnTx/>
                <a:uFillTx/>
                <a:latin typeface="Bahnschrift"/>
                <a:ea typeface="+mn-ea"/>
                <a:cs typeface="+mn-cs"/>
              </a:rPr>
              <a:t>Your serial number is on the sticker on the back of a PAX terminal, or inside the paper compartment on a Clover. If you lease your terminal we can use your Lease ID instead, and if you trade from more than one site we may also ask for the Store Number for that location.</a:t>
            </a:r>
            <a:endParaRPr kumimoji="0" lang="en-US" sz="1000" b="0" i="0" u="none" strike="noStrike" kern="1200" cap="none" spc="0" normalizeH="0" baseline="0" noProof="0">
              <a:ln>
                <a:noFill/>
              </a:ln>
              <a:solidFill>
                <a:prstClr val="black"/>
              </a:solidFill>
              <a:effectLst/>
              <a:uLnTx/>
              <a:uFillTx/>
              <a:latin typeface="Bahnschrif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Bahnschrif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a:ln>
                  <a:noFill/>
                </a:ln>
                <a:solidFill>
                  <a:prstClr val="black"/>
                </a:solidFill>
                <a:effectLst/>
                <a:uLnTx/>
                <a:uFillTx/>
                <a:latin typeface="Bahnschrift"/>
                <a:ea typeface="+mn-ea"/>
                <a:cs typeface="+mn-cs"/>
              </a:rPr>
              <a:t>* </a:t>
            </a:r>
            <a:r>
              <a:rPr kumimoji="0" lang="en-US" sz="800" b="0" i="0" u="none" strike="noStrike" kern="1200" cap="none" spc="0" normalizeH="0" baseline="0">
                <a:ln>
                  <a:noFill/>
                </a:ln>
                <a:solidFill>
                  <a:prstClr val="black"/>
                </a:solidFill>
                <a:effectLst/>
                <a:uLnTx/>
                <a:uFillTx/>
                <a:latin typeface="Bahnschrift"/>
                <a:ea typeface="+mn-ea"/>
                <a:cs typeface="+mn-cs"/>
              </a:rPr>
              <a:t>This service is only available to AIB Merchant Services direct customers and incurs a fee.</a:t>
            </a:r>
            <a:endParaRPr kumimoji="0" lang="en-US" sz="1800" b="0" i="0" u="none" strike="noStrike" kern="1200" cap="none" spc="0" normalizeH="0" baseline="0" noProof="0">
              <a:ln>
                <a:noFill/>
              </a:ln>
              <a:solidFill>
                <a:prstClr val="black"/>
              </a:solidFill>
              <a:effectLst/>
              <a:uLnTx/>
              <a:uFillTx/>
              <a:latin typeface="Bahnschrift"/>
              <a:ea typeface="+mn-ea"/>
              <a:cs typeface="+mn-cs"/>
            </a:endParaRPr>
          </a:p>
          <a:p>
            <a:pPr marL="0" indent="0">
              <a:buNone/>
            </a:pPr>
            <a:endParaRPr lang="en-US"/>
          </a:p>
        </p:txBody>
      </p:sp>
      <p:pic>
        <p:nvPicPr>
          <p:cNvPr id="6" name="Picture 5">
            <a:extLst>
              <a:ext uri="{FF2B5EF4-FFF2-40B4-BE49-F238E27FC236}">
                <a16:creationId xmlns:a16="http://schemas.microsoft.com/office/drawing/2014/main" id="{F1699BC1-2861-850E-9788-F7CCE3F96FBF}"/>
              </a:ext>
            </a:extLst>
          </p:cNvPr>
          <p:cNvPicPr>
            <a:picLocks noChangeAspect="1"/>
          </p:cNvPicPr>
          <p:nvPr/>
        </p:nvPicPr>
        <p:blipFill>
          <a:blip r:embed="rId2"/>
          <a:stretch>
            <a:fillRect/>
          </a:stretch>
        </p:blipFill>
        <p:spPr>
          <a:xfrm>
            <a:off x="8064650" y="0"/>
            <a:ext cx="4127350" cy="6139204"/>
          </a:xfrm>
          <a:prstGeom prst="rect">
            <a:avLst/>
          </a:prstGeom>
        </p:spPr>
      </p:pic>
    </p:spTree>
    <p:extLst>
      <p:ext uri="{BB962C8B-B14F-4D97-AF65-F5344CB8AC3E}">
        <p14:creationId xmlns:p14="http://schemas.microsoft.com/office/powerpoint/2010/main" val="1158602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80E45-B54B-1402-27BF-5AB07E3D50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47BAFD-C715-81C5-AFE6-A1977C716F7F}"/>
              </a:ext>
            </a:extLst>
          </p:cNvPr>
          <p:cNvSpPr>
            <a:spLocks noGrp="1"/>
          </p:cNvSpPr>
          <p:nvPr>
            <p:ph type="title"/>
          </p:nvPr>
        </p:nvSpPr>
        <p:spPr/>
        <p:txBody>
          <a:bodyPr/>
          <a:lstStyle/>
          <a:p>
            <a:r>
              <a:rPr lang="en-US"/>
              <a:t>Contacts</a:t>
            </a:r>
          </a:p>
        </p:txBody>
      </p:sp>
      <p:graphicFrame>
        <p:nvGraphicFramePr>
          <p:cNvPr id="7" name="Content Placeholder 6">
            <a:extLst>
              <a:ext uri="{FF2B5EF4-FFF2-40B4-BE49-F238E27FC236}">
                <a16:creationId xmlns:a16="http://schemas.microsoft.com/office/drawing/2014/main" id="{E9AF5AFB-8AF8-8D96-4BAB-D035A72297B6}"/>
              </a:ext>
            </a:extLst>
          </p:cNvPr>
          <p:cNvGraphicFramePr>
            <a:graphicFrameLocks noGrp="1"/>
          </p:cNvGraphicFramePr>
          <p:nvPr>
            <p:ph idx="1"/>
            <p:extLst>
              <p:ext uri="{D42A27DB-BD31-4B8C-83A1-F6EECF244321}">
                <p14:modId xmlns:p14="http://schemas.microsoft.com/office/powerpoint/2010/main" val="692101561"/>
              </p:ext>
            </p:extLst>
          </p:nvPr>
        </p:nvGraphicFramePr>
        <p:xfrm>
          <a:off x="1679987" y="1697482"/>
          <a:ext cx="8726488" cy="4119880"/>
        </p:xfrm>
        <a:graphic>
          <a:graphicData uri="http://schemas.openxmlformats.org/drawingml/2006/table">
            <a:tbl>
              <a:tblPr firstRow="1" bandRow="1">
                <a:tableStyleId>{5C22544A-7EE6-4342-B048-85BDC9FD1C3A}</a:tableStyleId>
              </a:tblPr>
              <a:tblGrid>
                <a:gridCol w="4363244">
                  <a:extLst>
                    <a:ext uri="{9D8B030D-6E8A-4147-A177-3AD203B41FA5}">
                      <a16:colId xmlns:a16="http://schemas.microsoft.com/office/drawing/2014/main" val="3869069491"/>
                    </a:ext>
                  </a:extLst>
                </a:gridCol>
                <a:gridCol w="4363244">
                  <a:extLst>
                    <a:ext uri="{9D8B030D-6E8A-4147-A177-3AD203B41FA5}">
                      <a16:colId xmlns:a16="http://schemas.microsoft.com/office/drawing/2014/main" val="1693492354"/>
                    </a:ext>
                  </a:extLst>
                </a:gridCol>
              </a:tblGrid>
              <a:tr h="370840">
                <a:tc>
                  <a:txBody>
                    <a:bodyPr/>
                    <a:lstStyle/>
                    <a:p>
                      <a:r>
                        <a:rPr lang="en-IE" sz="1000"/>
                        <a:t>Who to contact?</a:t>
                      </a:r>
                    </a:p>
                  </a:txBody>
                  <a:tcPr/>
                </a:tc>
                <a:tc>
                  <a:txBody>
                    <a:bodyPr/>
                    <a:lstStyle/>
                    <a:p>
                      <a:r>
                        <a:rPr lang="en-IE" sz="1000"/>
                        <a:t>For?</a:t>
                      </a:r>
                    </a:p>
                  </a:txBody>
                  <a:tcPr/>
                </a:tc>
                <a:extLst>
                  <a:ext uri="{0D108BD9-81ED-4DB2-BD59-A6C34878D82A}">
                    <a16:rowId xmlns:a16="http://schemas.microsoft.com/office/drawing/2014/main" val="1111596075"/>
                  </a:ext>
                </a:extLst>
              </a:tr>
              <a:tr h="370840">
                <a:tc>
                  <a:txBody>
                    <a:bodyPr/>
                    <a:lstStyle/>
                    <a:p>
                      <a:pPr marL="0" indent="0">
                        <a:lnSpc>
                          <a:spcPct val="100000"/>
                        </a:lnSpc>
                        <a:spcBef>
                          <a:spcPts val="0"/>
                        </a:spcBef>
                        <a:buNone/>
                      </a:pPr>
                      <a:r>
                        <a:rPr lang="en-GB" sz="1000" b="0">
                          <a:solidFill>
                            <a:srgbClr val="404040"/>
                          </a:solidFill>
                          <a:latin typeface="+mn-lt"/>
                        </a:rPr>
                        <a:t>Customer Services</a:t>
                      </a:r>
                    </a:p>
                    <a:p>
                      <a:pPr marL="0" indent="0">
                        <a:lnSpc>
                          <a:spcPct val="100000"/>
                        </a:lnSpc>
                        <a:spcBef>
                          <a:spcPts val="600"/>
                        </a:spcBef>
                        <a:buNone/>
                      </a:pPr>
                      <a:r>
                        <a:rPr lang="en-GB" sz="1000" b="0">
                          <a:solidFill>
                            <a:srgbClr val="404040"/>
                          </a:solidFill>
                          <a:latin typeface="+mn-lt"/>
                        </a:rPr>
                        <a:t>Mon – Fri (08:00 – 21:00)</a:t>
                      </a:r>
                    </a:p>
                    <a:p>
                      <a:pPr marL="0" indent="0">
                        <a:lnSpc>
                          <a:spcPct val="100000"/>
                        </a:lnSpc>
                        <a:spcBef>
                          <a:spcPts val="0"/>
                        </a:spcBef>
                        <a:buNone/>
                      </a:pPr>
                      <a:r>
                        <a:rPr lang="en-GB" sz="1000" b="0">
                          <a:solidFill>
                            <a:srgbClr val="404040"/>
                          </a:solidFill>
                          <a:latin typeface="+mn-lt"/>
                        </a:rPr>
                        <a:t>Sat – Sun (08:00 – 20:00)</a:t>
                      </a:r>
                    </a:p>
                    <a:p>
                      <a:pPr marL="0" indent="0">
                        <a:lnSpc>
                          <a:spcPct val="100000"/>
                        </a:lnSpc>
                        <a:spcBef>
                          <a:spcPts val="600"/>
                        </a:spcBef>
                        <a:buNone/>
                      </a:pPr>
                      <a:r>
                        <a:rPr lang="en-GB" sz="1000" b="0">
                          <a:solidFill>
                            <a:srgbClr val="404040"/>
                          </a:solidFill>
                          <a:latin typeface="+mn-lt"/>
                        </a:rPr>
                        <a:t>Email: Customerservice@aibms.com</a:t>
                      </a:r>
                    </a:p>
                    <a:p>
                      <a:endParaRPr lang="en-IE" sz="1000"/>
                    </a:p>
                  </a:txBody>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Arial"/>
                        <a:buChar char="•"/>
                        <a:tabLst/>
                        <a:defRPr/>
                      </a:pPr>
                      <a:r>
                        <a:rPr kumimoji="0" lang="en-GB" sz="1000" b="0" i="0" u="none" strike="noStrike" kern="1200" cap="none" spc="0" normalizeH="0" baseline="0" noProof="0">
                          <a:ln>
                            <a:noFill/>
                          </a:ln>
                          <a:solidFill>
                            <a:srgbClr val="404040"/>
                          </a:solidFill>
                          <a:effectLst/>
                          <a:uLnTx/>
                          <a:uFillTx/>
                          <a:latin typeface="+mn-lt"/>
                          <a:ea typeface="+mn-ea"/>
                          <a:cs typeface="+mn-cs"/>
                        </a:rPr>
                        <a:t>General enquiries</a:t>
                      </a:r>
                    </a:p>
                    <a:p>
                      <a:pPr marL="228600" marR="0" lvl="0" indent="-228600" algn="l" defTabSz="914400" rtl="0" eaLnBrk="1" fontAlgn="auto" latinLnBrk="0" hangingPunct="1">
                        <a:lnSpc>
                          <a:spcPct val="100000"/>
                        </a:lnSpc>
                        <a:spcBef>
                          <a:spcPts val="0"/>
                        </a:spcBef>
                        <a:spcAft>
                          <a:spcPts val="0"/>
                        </a:spcAft>
                        <a:buClrTx/>
                        <a:buSzTx/>
                        <a:buFont typeface="Arial"/>
                        <a:buChar char="•"/>
                        <a:tabLst/>
                        <a:defRPr/>
                      </a:pPr>
                      <a:r>
                        <a:rPr kumimoji="0" lang="en-GB" sz="1000" b="0" i="0" u="none" strike="noStrike" kern="1200" cap="none" spc="0" normalizeH="0" baseline="0" noProof="0">
                          <a:ln>
                            <a:noFill/>
                          </a:ln>
                          <a:solidFill>
                            <a:srgbClr val="404040"/>
                          </a:solidFill>
                          <a:effectLst/>
                          <a:uLnTx/>
                          <a:uFillTx/>
                          <a:latin typeface="+mn-lt"/>
                          <a:ea typeface="+mn-ea"/>
                          <a:cs typeface="+mn-cs"/>
                        </a:rPr>
                        <a:t>Funding queries</a:t>
                      </a:r>
                    </a:p>
                    <a:p>
                      <a:pPr marL="228600" marR="0" lvl="0" indent="-228600" algn="l" defTabSz="914400" rtl="0" eaLnBrk="1" fontAlgn="auto" latinLnBrk="0" hangingPunct="1">
                        <a:lnSpc>
                          <a:spcPct val="100000"/>
                        </a:lnSpc>
                        <a:spcBef>
                          <a:spcPts val="0"/>
                        </a:spcBef>
                        <a:spcAft>
                          <a:spcPts val="0"/>
                        </a:spcAft>
                        <a:buClrTx/>
                        <a:buSzTx/>
                        <a:buFont typeface="Arial"/>
                        <a:buChar char="•"/>
                        <a:tabLst/>
                        <a:defRPr/>
                      </a:pPr>
                      <a:r>
                        <a:rPr kumimoji="0" lang="en-GB" sz="1000" b="0" i="0" u="none" strike="noStrike" kern="1200" cap="none" spc="0" normalizeH="0" baseline="0" noProof="0">
                          <a:ln>
                            <a:noFill/>
                          </a:ln>
                          <a:solidFill>
                            <a:srgbClr val="404040"/>
                          </a:solidFill>
                          <a:effectLst/>
                          <a:uLnTx/>
                          <a:uFillTx/>
                          <a:latin typeface="+mn-lt"/>
                          <a:ea typeface="+mn-ea"/>
                          <a:cs typeface="+mn-cs"/>
                        </a:rPr>
                        <a:t>Statement queries</a:t>
                      </a:r>
                    </a:p>
                    <a:p>
                      <a:pPr marL="228600" marR="0" lvl="0" indent="-228600" algn="l" defTabSz="914400" rtl="0" eaLnBrk="1" fontAlgn="auto" latinLnBrk="0" hangingPunct="1">
                        <a:lnSpc>
                          <a:spcPct val="100000"/>
                        </a:lnSpc>
                        <a:spcBef>
                          <a:spcPts val="0"/>
                        </a:spcBef>
                        <a:spcAft>
                          <a:spcPts val="0"/>
                        </a:spcAft>
                        <a:buClrTx/>
                        <a:buSzTx/>
                        <a:buFont typeface="Arial"/>
                        <a:buChar char="•"/>
                        <a:tabLst/>
                        <a:defRPr/>
                      </a:pPr>
                      <a:r>
                        <a:rPr kumimoji="0" lang="en-GB" sz="1000" b="0" i="0" u="none" strike="noStrike" kern="1200" cap="none" spc="0" normalizeH="0" baseline="0" noProof="0">
                          <a:ln>
                            <a:noFill/>
                          </a:ln>
                          <a:solidFill>
                            <a:srgbClr val="404040"/>
                          </a:solidFill>
                          <a:effectLst/>
                          <a:uLnTx/>
                          <a:uFillTx/>
                          <a:latin typeface="+mn-lt"/>
                          <a:ea typeface="+mn-ea"/>
                          <a:cs typeface="+mn-cs"/>
                        </a:rPr>
                        <a:t>Change of Bank account details</a:t>
                      </a:r>
                    </a:p>
                    <a:p>
                      <a:pPr marL="228600" marR="0" lvl="0" indent="-228600" algn="l" defTabSz="914400" rtl="0" eaLnBrk="1" fontAlgn="auto" latinLnBrk="0" hangingPunct="1">
                        <a:lnSpc>
                          <a:spcPct val="100000"/>
                        </a:lnSpc>
                        <a:spcBef>
                          <a:spcPts val="0"/>
                        </a:spcBef>
                        <a:spcAft>
                          <a:spcPts val="0"/>
                        </a:spcAft>
                        <a:buClrTx/>
                        <a:buSzTx/>
                        <a:buFont typeface="Arial"/>
                        <a:buChar char="•"/>
                        <a:tabLst/>
                        <a:defRPr/>
                      </a:pPr>
                      <a:r>
                        <a:rPr kumimoji="0" lang="en-GB" sz="1000" b="0" i="0" u="none" strike="noStrike" kern="1200" cap="none" spc="0" normalizeH="0" baseline="0" noProof="0">
                          <a:ln>
                            <a:noFill/>
                          </a:ln>
                          <a:solidFill>
                            <a:srgbClr val="404040"/>
                          </a:solidFill>
                          <a:effectLst/>
                          <a:uLnTx/>
                          <a:uFillTx/>
                          <a:latin typeface="+mn-lt"/>
                          <a:ea typeface="+mn-ea"/>
                          <a:cs typeface="+mn-cs"/>
                        </a:rPr>
                        <a:t>Change of address</a:t>
                      </a:r>
                    </a:p>
                    <a:p>
                      <a:pPr marL="228600" marR="0" lvl="0" indent="-228600" algn="l" defTabSz="914400" rtl="0" eaLnBrk="1" fontAlgn="auto" latinLnBrk="0" hangingPunct="1">
                        <a:lnSpc>
                          <a:spcPct val="100000"/>
                        </a:lnSpc>
                        <a:spcBef>
                          <a:spcPts val="0"/>
                        </a:spcBef>
                        <a:spcAft>
                          <a:spcPts val="0"/>
                        </a:spcAft>
                        <a:buClrTx/>
                        <a:buSzTx/>
                        <a:buFont typeface="Arial"/>
                        <a:buChar char="•"/>
                        <a:tabLst/>
                        <a:defRPr/>
                      </a:pPr>
                      <a:r>
                        <a:rPr kumimoji="0" lang="en-GB" sz="1000" b="0" i="0" u="none" strike="noStrike" kern="1200" cap="none" spc="0" normalizeH="0" baseline="0" noProof="0">
                          <a:ln>
                            <a:noFill/>
                          </a:ln>
                          <a:solidFill>
                            <a:srgbClr val="404040"/>
                          </a:solidFill>
                          <a:effectLst/>
                          <a:uLnTx/>
                          <a:uFillTx/>
                          <a:latin typeface="+mn-lt"/>
                          <a:ea typeface="+mn-ea"/>
                          <a:cs typeface="+mn-cs"/>
                        </a:rPr>
                        <a:t>Adding additional outlets</a:t>
                      </a:r>
                    </a:p>
                    <a:p>
                      <a:pPr marL="228600" marR="0" lvl="0" indent="-228600" algn="l" defTabSz="914400" rtl="0" eaLnBrk="1" fontAlgn="auto" latinLnBrk="0" hangingPunct="1">
                        <a:lnSpc>
                          <a:spcPct val="100000"/>
                        </a:lnSpc>
                        <a:spcBef>
                          <a:spcPts val="0"/>
                        </a:spcBef>
                        <a:spcAft>
                          <a:spcPts val="0"/>
                        </a:spcAft>
                        <a:buClrTx/>
                        <a:buSzTx/>
                        <a:buFont typeface="Arial"/>
                        <a:buChar char="•"/>
                        <a:tabLst/>
                        <a:defRPr/>
                      </a:pPr>
                      <a:r>
                        <a:rPr kumimoji="0" lang="en-GB" sz="1000" b="0" i="0" u="none" strike="noStrike" kern="1200" cap="none" spc="0" normalizeH="0" baseline="0" noProof="0">
                          <a:ln>
                            <a:noFill/>
                          </a:ln>
                          <a:solidFill>
                            <a:srgbClr val="404040"/>
                          </a:solidFill>
                          <a:effectLst/>
                          <a:uLnTx/>
                          <a:uFillTx/>
                          <a:latin typeface="+mn-lt"/>
                          <a:ea typeface="+mn-ea"/>
                          <a:cs typeface="+mn-cs"/>
                        </a:rPr>
                        <a:t>Insight Set Ups</a:t>
                      </a:r>
                    </a:p>
                    <a:p>
                      <a:pPr marL="228600" marR="0" lvl="0" indent="-228600" algn="l" defTabSz="914400" rtl="0" eaLnBrk="1" fontAlgn="auto" latinLnBrk="0" hangingPunct="1">
                        <a:lnSpc>
                          <a:spcPct val="100000"/>
                        </a:lnSpc>
                        <a:spcBef>
                          <a:spcPts val="0"/>
                        </a:spcBef>
                        <a:spcAft>
                          <a:spcPts val="0"/>
                        </a:spcAft>
                        <a:buClrTx/>
                        <a:buSzTx/>
                        <a:buFont typeface="Arial"/>
                        <a:buChar char="•"/>
                        <a:tabLst/>
                        <a:defRPr/>
                      </a:pPr>
                      <a:r>
                        <a:rPr kumimoji="0" lang="en-GB" sz="1000" b="0" i="0" u="none" strike="noStrike" kern="1200" cap="none" spc="0" normalizeH="0" baseline="0" noProof="0">
                          <a:ln>
                            <a:noFill/>
                          </a:ln>
                          <a:solidFill>
                            <a:srgbClr val="404040"/>
                          </a:solidFill>
                          <a:effectLst/>
                          <a:uLnTx/>
                          <a:uFillTx/>
                          <a:latin typeface="+mn-lt"/>
                          <a:ea typeface="+mn-ea"/>
                          <a:cs typeface="+mn-cs"/>
                        </a:rPr>
                        <a:t>Insight Password resets</a:t>
                      </a:r>
                    </a:p>
                  </a:txBody>
                  <a:tcPr/>
                </a:tc>
                <a:extLst>
                  <a:ext uri="{0D108BD9-81ED-4DB2-BD59-A6C34878D82A}">
                    <a16:rowId xmlns:a16="http://schemas.microsoft.com/office/drawing/2014/main" val="251361374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04040"/>
                          </a:solidFill>
                          <a:effectLst/>
                          <a:uLnTx/>
                          <a:uFillTx/>
                          <a:latin typeface="+mn-lt"/>
                          <a:ea typeface="+mn-ea"/>
                          <a:cs typeface="+mn-cs"/>
                        </a:rPr>
                        <a:t>Clover Support – Dedicated support for Clover customers</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000" b="0" i="0" u="none" strike="noStrike" kern="1200" cap="none" spc="0" normalizeH="0" baseline="0" noProof="0">
                          <a:ln>
                            <a:noFill/>
                          </a:ln>
                          <a:solidFill>
                            <a:srgbClr val="404040"/>
                          </a:solidFill>
                          <a:effectLst/>
                          <a:uLnTx/>
                          <a:uFillTx/>
                          <a:latin typeface="+mn-lt"/>
                          <a:ea typeface="+mn-ea"/>
                          <a:cs typeface="+mn-cs"/>
                        </a:rPr>
                        <a:t>Mon – Fri (08:00 – 21:00)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a:ln>
                            <a:noFill/>
                          </a:ln>
                          <a:solidFill>
                            <a:srgbClr val="404040"/>
                          </a:solidFill>
                          <a:effectLst/>
                          <a:uLnTx/>
                          <a:uFillTx/>
                          <a:latin typeface="+mn-lt"/>
                          <a:ea typeface="+mn-ea"/>
                          <a:cs typeface="+mn-cs"/>
                        </a:rPr>
                        <a:t>Sat – Sun (08:00 – 20:00)</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000" b="0" i="0" u="none" strike="noStrike" kern="1200" cap="none" spc="0" normalizeH="0" baseline="0" noProof="0">
                          <a:ln>
                            <a:noFill/>
                          </a:ln>
                          <a:solidFill>
                            <a:srgbClr val="404040"/>
                          </a:solidFill>
                          <a:effectLst/>
                          <a:uLnTx/>
                          <a:uFillTx/>
                          <a:latin typeface="+mn-lt"/>
                          <a:ea typeface="+mn-ea"/>
                          <a:cs typeface="+mn-cs"/>
                        </a:rPr>
                        <a:t>Email: Cloversupport@aibms.com</a:t>
                      </a:r>
                    </a:p>
                    <a:p>
                      <a:endParaRPr lang="en-IE"/>
                    </a:p>
                  </a:txBody>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Arial"/>
                        <a:buChar char="•"/>
                        <a:tabLst/>
                        <a:defRPr/>
                      </a:pPr>
                      <a:r>
                        <a:rPr kumimoji="0" lang="en-GB" sz="1000" b="0" i="0" u="none" strike="noStrike" kern="1200" cap="none" spc="0" normalizeH="0" baseline="0" noProof="0">
                          <a:ln>
                            <a:noFill/>
                          </a:ln>
                          <a:solidFill>
                            <a:srgbClr val="404040"/>
                          </a:solidFill>
                          <a:effectLst/>
                          <a:uLnTx/>
                          <a:uFillTx/>
                          <a:latin typeface="+mn-lt"/>
                          <a:ea typeface="+mn-ea"/>
                          <a:cs typeface="+mn-cs"/>
                        </a:rPr>
                        <a:t>General enquiries</a:t>
                      </a:r>
                    </a:p>
                    <a:p>
                      <a:pPr marL="228600" marR="0" lvl="0" indent="-228600" algn="l" defTabSz="914400" rtl="0" eaLnBrk="1" fontAlgn="auto" latinLnBrk="0" hangingPunct="1">
                        <a:lnSpc>
                          <a:spcPct val="100000"/>
                        </a:lnSpc>
                        <a:spcBef>
                          <a:spcPts val="0"/>
                        </a:spcBef>
                        <a:spcAft>
                          <a:spcPts val="0"/>
                        </a:spcAft>
                        <a:buClrTx/>
                        <a:buSzTx/>
                        <a:buFont typeface="Arial"/>
                        <a:buChar char="•"/>
                        <a:tabLst/>
                        <a:defRPr/>
                      </a:pPr>
                      <a:r>
                        <a:rPr kumimoji="0" lang="en-GB" sz="1000" b="0" i="0" u="none" strike="noStrike" kern="1200" cap="none" spc="0" normalizeH="0" baseline="0" noProof="0">
                          <a:ln>
                            <a:noFill/>
                          </a:ln>
                          <a:solidFill>
                            <a:srgbClr val="404040"/>
                          </a:solidFill>
                          <a:effectLst/>
                          <a:uLnTx/>
                          <a:uFillTx/>
                          <a:latin typeface="+mn-lt"/>
                          <a:ea typeface="+mn-ea"/>
                          <a:cs typeface="+mn-cs"/>
                        </a:rPr>
                        <a:t>Technical enquiries about your Clover</a:t>
                      </a:r>
                    </a:p>
                    <a:p>
                      <a:pPr marL="228600" marR="0" lvl="0" indent="-228600" algn="l" defTabSz="914400" rtl="0" eaLnBrk="1" fontAlgn="auto" latinLnBrk="0" hangingPunct="1">
                        <a:lnSpc>
                          <a:spcPct val="100000"/>
                        </a:lnSpc>
                        <a:spcBef>
                          <a:spcPts val="0"/>
                        </a:spcBef>
                        <a:spcAft>
                          <a:spcPts val="0"/>
                        </a:spcAft>
                        <a:buClrTx/>
                        <a:buSzTx/>
                        <a:buFont typeface="Arial"/>
                        <a:buChar char="•"/>
                        <a:tabLst/>
                        <a:defRPr/>
                      </a:pPr>
                      <a:r>
                        <a:rPr kumimoji="0" lang="en-GB" sz="1000" b="0" i="0" u="none" strike="noStrike" kern="1200" cap="none" spc="0" normalizeH="0" baseline="0" noProof="0">
                          <a:ln>
                            <a:noFill/>
                          </a:ln>
                          <a:solidFill>
                            <a:srgbClr val="404040"/>
                          </a:solidFill>
                          <a:effectLst/>
                          <a:uLnTx/>
                          <a:uFillTx/>
                          <a:latin typeface="+mn-lt"/>
                          <a:ea typeface="+mn-ea"/>
                          <a:cs typeface="+mn-cs"/>
                        </a:rPr>
                        <a:t>Inventory queries</a:t>
                      </a:r>
                    </a:p>
                    <a:p>
                      <a:pPr marL="228600" marR="0" lvl="0" indent="-228600" algn="l" defTabSz="914400" rtl="0" eaLnBrk="1" fontAlgn="auto" latinLnBrk="0" hangingPunct="1">
                        <a:lnSpc>
                          <a:spcPct val="100000"/>
                        </a:lnSpc>
                        <a:spcBef>
                          <a:spcPts val="0"/>
                        </a:spcBef>
                        <a:spcAft>
                          <a:spcPts val="0"/>
                        </a:spcAft>
                        <a:buClrTx/>
                        <a:buSzTx/>
                        <a:buFont typeface="Arial"/>
                        <a:buChar char="•"/>
                        <a:tabLst/>
                        <a:defRPr/>
                      </a:pPr>
                      <a:r>
                        <a:rPr kumimoji="0" lang="en-GB" sz="1000" b="0" i="0" u="none" strike="noStrike" kern="1200" cap="none" spc="0" normalizeH="0" baseline="0" noProof="0">
                          <a:ln>
                            <a:noFill/>
                          </a:ln>
                          <a:solidFill>
                            <a:srgbClr val="404040"/>
                          </a:solidFill>
                          <a:effectLst/>
                          <a:uLnTx/>
                          <a:uFillTx/>
                          <a:latin typeface="+mn-lt"/>
                          <a:ea typeface="+mn-ea"/>
                          <a:cs typeface="+mn-cs"/>
                        </a:rPr>
                        <a:t>Funding queries</a:t>
                      </a:r>
                    </a:p>
                    <a:p>
                      <a:pPr marL="228600" marR="0" lvl="0" indent="-228600" algn="l" defTabSz="914400" rtl="0" eaLnBrk="1" fontAlgn="auto" latinLnBrk="0" hangingPunct="1">
                        <a:lnSpc>
                          <a:spcPct val="100000"/>
                        </a:lnSpc>
                        <a:spcBef>
                          <a:spcPts val="0"/>
                        </a:spcBef>
                        <a:spcAft>
                          <a:spcPts val="0"/>
                        </a:spcAft>
                        <a:buClrTx/>
                        <a:buSzTx/>
                        <a:buFont typeface="Arial"/>
                        <a:buChar char="•"/>
                        <a:tabLst/>
                        <a:defRPr/>
                      </a:pPr>
                      <a:r>
                        <a:rPr kumimoji="0" lang="en-GB" sz="1000" b="0" i="0" u="none" strike="noStrike" kern="1200" cap="none" spc="0" normalizeH="0" baseline="0" noProof="0">
                          <a:ln>
                            <a:noFill/>
                          </a:ln>
                          <a:solidFill>
                            <a:srgbClr val="404040"/>
                          </a:solidFill>
                          <a:effectLst/>
                          <a:uLnTx/>
                          <a:uFillTx/>
                          <a:latin typeface="+mn-lt"/>
                          <a:ea typeface="+mn-ea"/>
                          <a:cs typeface="+mn-cs"/>
                        </a:rPr>
                        <a:t>Statement queries</a:t>
                      </a:r>
                    </a:p>
                    <a:p>
                      <a:pPr marL="228600" marR="0" lvl="0" indent="-228600" algn="l" defTabSz="914400" rtl="0" eaLnBrk="1" fontAlgn="auto" latinLnBrk="0" hangingPunct="1">
                        <a:lnSpc>
                          <a:spcPct val="100000"/>
                        </a:lnSpc>
                        <a:spcBef>
                          <a:spcPts val="0"/>
                        </a:spcBef>
                        <a:spcAft>
                          <a:spcPts val="0"/>
                        </a:spcAft>
                        <a:buClrTx/>
                        <a:buSzTx/>
                        <a:buFont typeface="Arial"/>
                        <a:buChar char="•"/>
                        <a:tabLst/>
                        <a:defRPr/>
                      </a:pPr>
                      <a:r>
                        <a:rPr kumimoji="0" lang="en-GB" sz="1000" b="0" i="0" u="none" strike="noStrike" kern="1200" cap="none" spc="0" normalizeH="0" baseline="0" noProof="0">
                          <a:ln>
                            <a:noFill/>
                          </a:ln>
                          <a:solidFill>
                            <a:srgbClr val="404040"/>
                          </a:solidFill>
                          <a:effectLst/>
                          <a:uLnTx/>
                          <a:uFillTx/>
                          <a:latin typeface="+mn-lt"/>
                          <a:ea typeface="+mn-ea"/>
                          <a:cs typeface="+mn-cs"/>
                        </a:rPr>
                        <a:t>Change of Bank account details</a:t>
                      </a:r>
                    </a:p>
                    <a:p>
                      <a:pPr marL="228600" marR="0" lvl="0" indent="-228600" algn="l" defTabSz="914400" rtl="0" eaLnBrk="1" fontAlgn="auto" latinLnBrk="0" hangingPunct="1">
                        <a:lnSpc>
                          <a:spcPct val="100000"/>
                        </a:lnSpc>
                        <a:spcBef>
                          <a:spcPts val="0"/>
                        </a:spcBef>
                        <a:spcAft>
                          <a:spcPts val="0"/>
                        </a:spcAft>
                        <a:buClrTx/>
                        <a:buSzTx/>
                        <a:buFont typeface="Arial"/>
                        <a:buChar char="•"/>
                        <a:tabLst/>
                        <a:defRPr/>
                      </a:pPr>
                      <a:r>
                        <a:rPr kumimoji="0" lang="en-GB" sz="1000" b="0" i="0" u="none" strike="noStrike" kern="1200" cap="none" spc="0" normalizeH="0" baseline="0" noProof="0">
                          <a:ln>
                            <a:noFill/>
                          </a:ln>
                          <a:solidFill>
                            <a:srgbClr val="404040"/>
                          </a:solidFill>
                          <a:effectLst/>
                          <a:uLnTx/>
                          <a:uFillTx/>
                          <a:latin typeface="+mn-lt"/>
                          <a:ea typeface="+mn-ea"/>
                          <a:cs typeface="+mn-cs"/>
                        </a:rPr>
                        <a:t>Change of address</a:t>
                      </a:r>
                    </a:p>
                    <a:p>
                      <a:pPr marL="228600" marR="0" lvl="0" indent="-228600" algn="l" defTabSz="914400" rtl="0" eaLnBrk="1" fontAlgn="auto" latinLnBrk="0" hangingPunct="1">
                        <a:lnSpc>
                          <a:spcPct val="100000"/>
                        </a:lnSpc>
                        <a:spcBef>
                          <a:spcPts val="0"/>
                        </a:spcBef>
                        <a:spcAft>
                          <a:spcPts val="0"/>
                        </a:spcAft>
                        <a:buClrTx/>
                        <a:buSzTx/>
                        <a:buFont typeface="Arial"/>
                        <a:buChar char="•"/>
                        <a:tabLst/>
                        <a:defRPr/>
                      </a:pPr>
                      <a:r>
                        <a:rPr kumimoji="0" lang="en-GB" sz="1000" b="0" i="0" u="none" strike="noStrike" kern="1200" cap="none" spc="0" normalizeH="0" baseline="0" noProof="0">
                          <a:ln>
                            <a:noFill/>
                          </a:ln>
                          <a:solidFill>
                            <a:srgbClr val="404040"/>
                          </a:solidFill>
                          <a:effectLst/>
                          <a:uLnTx/>
                          <a:uFillTx/>
                          <a:latin typeface="+mn-lt"/>
                          <a:ea typeface="+mn-ea"/>
                          <a:cs typeface="+mn-cs"/>
                        </a:rPr>
                        <a:t>Adding additional outlets</a:t>
                      </a:r>
                    </a:p>
                  </a:txBody>
                  <a:tcPr/>
                </a:tc>
                <a:extLst>
                  <a:ext uri="{0D108BD9-81ED-4DB2-BD59-A6C34878D82A}">
                    <a16:rowId xmlns:a16="http://schemas.microsoft.com/office/drawing/2014/main" val="2526572440"/>
                  </a:ext>
                </a:extLst>
              </a:tr>
              <a:tr h="370840">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Terminal Support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IE" sz="1000" b="1" i="0" u="none" strike="noStrike" kern="100" cap="none" spc="0" normalizeH="0" baseline="0" noProof="0">
                          <a:ln>
                            <a:noFill/>
                          </a:ln>
                          <a:solidFill>
                            <a:schemeClr val="tx1"/>
                          </a:solidFill>
                          <a:effectLst/>
                          <a:uLnTx/>
                          <a:uFillTx/>
                          <a:latin typeface="+mn-lt"/>
                          <a:ea typeface="+mn-ea"/>
                          <a:cs typeface="+mn-cs"/>
                        </a:rPr>
                        <a:t>Please call the dedicated Terminal helpline number displayed on your machine.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Mon – Fri (08:00 – 21:00)  Sat – Sun (08:00 – 20:00)</a:t>
                      </a:r>
                    </a:p>
                    <a:p>
                      <a:endParaRPr lang="en-IE"/>
                    </a:p>
                  </a:txBody>
                  <a:tcPr/>
                </a:tc>
                <a:tc>
                  <a:txBody>
                    <a:bodyPr/>
                    <a:lstStyle/>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Help with Terminal Install, Terminal usability</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Mac key resets</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Problems with terminals</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Replacement terminals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Deliveries of terminals</a:t>
                      </a:r>
                    </a:p>
                  </a:txBody>
                  <a:tcPr/>
                </a:tc>
                <a:extLst>
                  <a:ext uri="{0D108BD9-81ED-4DB2-BD59-A6C34878D82A}">
                    <a16:rowId xmlns:a16="http://schemas.microsoft.com/office/drawing/2014/main" val="893748071"/>
                  </a:ext>
                </a:extLst>
              </a:tr>
            </a:tbl>
          </a:graphicData>
        </a:graphic>
      </p:graphicFrame>
    </p:spTree>
    <p:extLst>
      <p:ext uri="{BB962C8B-B14F-4D97-AF65-F5344CB8AC3E}">
        <p14:creationId xmlns:p14="http://schemas.microsoft.com/office/powerpoint/2010/main" val="1620072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3C920-DE0B-5489-3692-7CF01886BF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39F6B4-4DEE-4084-377F-08BA71635A81}"/>
              </a:ext>
            </a:extLst>
          </p:cNvPr>
          <p:cNvSpPr>
            <a:spLocks noGrp="1"/>
          </p:cNvSpPr>
          <p:nvPr>
            <p:ph type="title"/>
          </p:nvPr>
        </p:nvSpPr>
        <p:spPr/>
        <p:txBody>
          <a:bodyPr/>
          <a:lstStyle/>
          <a:p>
            <a:r>
              <a:rPr lang="en-US"/>
              <a:t>Contacts</a:t>
            </a:r>
          </a:p>
        </p:txBody>
      </p:sp>
      <p:graphicFrame>
        <p:nvGraphicFramePr>
          <p:cNvPr id="7" name="Content Placeholder 6">
            <a:extLst>
              <a:ext uri="{FF2B5EF4-FFF2-40B4-BE49-F238E27FC236}">
                <a16:creationId xmlns:a16="http://schemas.microsoft.com/office/drawing/2014/main" id="{587E91A4-5271-1811-A932-FEBA5A159D04}"/>
              </a:ext>
            </a:extLst>
          </p:cNvPr>
          <p:cNvGraphicFramePr>
            <a:graphicFrameLocks noGrp="1"/>
          </p:cNvGraphicFramePr>
          <p:nvPr>
            <p:ph idx="1"/>
            <p:extLst>
              <p:ext uri="{D42A27DB-BD31-4B8C-83A1-F6EECF244321}">
                <p14:modId xmlns:p14="http://schemas.microsoft.com/office/powerpoint/2010/main" val="1983407644"/>
              </p:ext>
            </p:extLst>
          </p:nvPr>
        </p:nvGraphicFramePr>
        <p:xfrm>
          <a:off x="1679987" y="1944370"/>
          <a:ext cx="8726488" cy="3479800"/>
        </p:xfrm>
        <a:graphic>
          <a:graphicData uri="http://schemas.openxmlformats.org/drawingml/2006/table">
            <a:tbl>
              <a:tblPr firstRow="1" bandRow="1">
                <a:tableStyleId>{5C22544A-7EE6-4342-B048-85BDC9FD1C3A}</a:tableStyleId>
              </a:tblPr>
              <a:tblGrid>
                <a:gridCol w="4363244">
                  <a:extLst>
                    <a:ext uri="{9D8B030D-6E8A-4147-A177-3AD203B41FA5}">
                      <a16:colId xmlns:a16="http://schemas.microsoft.com/office/drawing/2014/main" val="3869069491"/>
                    </a:ext>
                  </a:extLst>
                </a:gridCol>
                <a:gridCol w="4363244">
                  <a:extLst>
                    <a:ext uri="{9D8B030D-6E8A-4147-A177-3AD203B41FA5}">
                      <a16:colId xmlns:a16="http://schemas.microsoft.com/office/drawing/2014/main" val="1693492354"/>
                    </a:ext>
                  </a:extLst>
                </a:gridCol>
              </a:tblGrid>
              <a:tr h="370840">
                <a:tc>
                  <a:txBody>
                    <a:bodyPr/>
                    <a:lstStyle/>
                    <a:p>
                      <a:r>
                        <a:rPr lang="en-IE" sz="1000"/>
                        <a:t>Who to contact?</a:t>
                      </a:r>
                    </a:p>
                  </a:txBody>
                  <a:tcPr/>
                </a:tc>
                <a:tc>
                  <a:txBody>
                    <a:bodyPr/>
                    <a:lstStyle/>
                    <a:p>
                      <a:r>
                        <a:rPr lang="en-IE" sz="1000"/>
                        <a:t>For?</a:t>
                      </a:r>
                    </a:p>
                  </a:txBody>
                  <a:tcPr/>
                </a:tc>
                <a:extLst>
                  <a:ext uri="{0D108BD9-81ED-4DB2-BD59-A6C34878D82A}">
                    <a16:rowId xmlns:a16="http://schemas.microsoft.com/office/drawing/2014/main" val="1111596075"/>
                  </a:ext>
                </a:extLst>
              </a:tr>
              <a:tr h="370840">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eCommerce Support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IE" sz="1000" b="0" i="0" u="none" strike="noStrike" kern="100" cap="none" spc="0" normalizeH="0" baseline="0" noProof="0" err="1">
                          <a:ln>
                            <a:noFill/>
                          </a:ln>
                          <a:solidFill>
                            <a:srgbClr val="57585B"/>
                          </a:solidFill>
                          <a:effectLst/>
                          <a:uLnTx/>
                          <a:uFillTx/>
                          <a:latin typeface="+mn-lt"/>
                          <a:ea typeface="+mn-ea"/>
                          <a:cs typeface="+mn-cs"/>
                        </a:rPr>
                        <a:t>Authipay</a:t>
                      </a:r>
                      <a:endParaRPr kumimoji="0" lang="en-IE" sz="1000" b="0" i="0" u="none" strike="noStrike" kern="100" cap="none" spc="0" normalizeH="0" baseline="0" noProof="0">
                        <a:ln>
                          <a:noFill/>
                        </a:ln>
                        <a:solidFill>
                          <a:srgbClr val="57585B"/>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Mon – Friday (09:00 – 17:00)</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Email: authipay@aibms.com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Alternatively, if you use a different Payment Service Provider, you will need to contact them directly.</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Technical enquiries about your payment gateway</a:t>
                      </a:r>
                    </a:p>
                  </a:txBody>
                  <a:tcPr/>
                </a:tc>
                <a:extLst>
                  <a:ext uri="{0D108BD9-81ED-4DB2-BD59-A6C34878D82A}">
                    <a16:rowId xmlns:a16="http://schemas.microsoft.com/office/drawing/2014/main" val="2513613747"/>
                  </a:ext>
                </a:extLst>
              </a:tr>
              <a:tr h="370840">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Chargebacks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Mon – Fri (09:00 – 17:00)</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ROI: 01 247 6483</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GB: 01268 298981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Email: chargebacks@aibms.com</a:t>
                      </a:r>
                    </a:p>
                  </a:txBody>
                  <a:tcPr/>
                </a:tc>
                <a:tc>
                  <a:txBody>
                    <a:bodyPr/>
                    <a:lstStyle/>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General chargeback enquiries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Chargeback defence</a:t>
                      </a:r>
                    </a:p>
                  </a:txBody>
                  <a:tcPr/>
                </a:tc>
                <a:extLst>
                  <a:ext uri="{0D108BD9-81ED-4DB2-BD59-A6C34878D82A}">
                    <a16:rowId xmlns:a16="http://schemas.microsoft.com/office/drawing/2014/main" val="252657244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000" b="1" i="0" u="none" strike="noStrike" kern="100" cap="none" spc="0" normalizeH="0" baseline="0" noProof="0">
                          <a:ln>
                            <a:noFill/>
                          </a:ln>
                          <a:solidFill>
                            <a:srgbClr val="57585B"/>
                          </a:solidFill>
                          <a:effectLst/>
                          <a:uLnTx/>
                          <a:uFillTx/>
                          <a:latin typeface="+mn-lt"/>
                          <a:ea typeface="+mn-ea"/>
                          <a:cs typeface="+mn-cs"/>
                        </a:rPr>
                        <a:t>FDGL (First Data Global Leasing)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Mon – Fri (09:00 – 17:00)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Email: firstdatagloballeasing@firstdata.com</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en-IE" sz="900" b="0" i="0" u="none" strike="noStrike" kern="100" cap="none" spc="0" normalizeH="0" baseline="0" noProof="0">
                          <a:ln>
                            <a:noFill/>
                          </a:ln>
                          <a:solidFill>
                            <a:srgbClr val="57585B"/>
                          </a:solidFill>
                          <a:effectLst/>
                          <a:uLnTx/>
                          <a:uFillTx/>
                          <a:latin typeface="+mn-lt"/>
                          <a:ea typeface="+mn-ea"/>
                          <a:cs typeface="+mn-cs"/>
                        </a:rPr>
                        <a:t>Leasing enquiries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en-IE" sz="900" b="0" i="0" u="none" strike="noStrike" kern="100" cap="none" spc="0" normalizeH="0" baseline="0" noProof="0">
                          <a:ln>
                            <a:noFill/>
                          </a:ln>
                          <a:solidFill>
                            <a:srgbClr val="57585B"/>
                          </a:solidFill>
                          <a:effectLst/>
                          <a:uLnTx/>
                          <a:uFillTx/>
                          <a:latin typeface="+mn-lt"/>
                          <a:ea typeface="+mn-ea"/>
                          <a:cs typeface="+mn-cs"/>
                        </a:rPr>
                        <a:t>Lease changes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en-IE" sz="900" b="0" i="0" u="none" strike="noStrike" kern="100" cap="none" spc="0" normalizeH="0" baseline="0" noProof="0">
                          <a:ln>
                            <a:noFill/>
                          </a:ln>
                          <a:solidFill>
                            <a:srgbClr val="57585B"/>
                          </a:solidFill>
                          <a:effectLst/>
                          <a:uLnTx/>
                          <a:uFillTx/>
                          <a:latin typeface="+mn-lt"/>
                          <a:ea typeface="+mn-ea"/>
                          <a:cs typeface="+mn-cs"/>
                        </a:rPr>
                        <a:t>VAT schedules</a:t>
                      </a:r>
                    </a:p>
                  </a:txBody>
                  <a:tcPr/>
                </a:tc>
                <a:extLst>
                  <a:ext uri="{0D108BD9-81ED-4DB2-BD59-A6C34878D82A}">
                    <a16:rowId xmlns:a16="http://schemas.microsoft.com/office/drawing/2014/main" val="89374807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000" b="1" i="0" u="none" strike="noStrike" kern="100" cap="none" spc="0" normalizeH="0" baseline="0" noProof="0">
                          <a:ln>
                            <a:noFill/>
                          </a:ln>
                          <a:solidFill>
                            <a:srgbClr val="57585B"/>
                          </a:solidFill>
                          <a:effectLst/>
                          <a:uLnTx/>
                          <a:uFillTx/>
                          <a:latin typeface="+mn-lt"/>
                          <a:ea typeface="+mn-ea"/>
                          <a:cs typeface="+mn-cs"/>
                        </a:rPr>
                        <a:t>Complaints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Mon – Fri (09:00 – 17:00)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000" b="0" i="0" u="none" strike="noStrike" kern="100" cap="none" spc="0" normalizeH="0" baseline="0" noProof="0">
                          <a:ln>
                            <a:noFill/>
                          </a:ln>
                          <a:solidFill>
                            <a:srgbClr val="57585B"/>
                          </a:solidFill>
                          <a:effectLst/>
                          <a:uLnTx/>
                          <a:uFillTx/>
                          <a:latin typeface="+mn-lt"/>
                          <a:ea typeface="+mn-ea"/>
                          <a:cs typeface="+mn-cs"/>
                        </a:rPr>
                        <a:t>Email: aibcomplaints@aibms.com</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en-IE" sz="900" b="0" i="0" u="none" strike="noStrike" kern="100" cap="none" spc="0" normalizeH="0" baseline="0" noProof="0">
                          <a:ln>
                            <a:noFill/>
                          </a:ln>
                          <a:solidFill>
                            <a:srgbClr val="57585B"/>
                          </a:solidFill>
                          <a:effectLst/>
                          <a:uLnTx/>
                          <a:uFillTx/>
                          <a:latin typeface="+mn-lt"/>
                          <a:ea typeface="+mn-ea"/>
                          <a:cs typeface="+mn-cs"/>
                        </a:rPr>
                        <a:t>Expressions of dissatisfaction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en-IE" sz="900" b="0" i="0" u="none" strike="noStrike" kern="100" cap="none" spc="0" normalizeH="0" baseline="0" noProof="0">
                          <a:ln>
                            <a:noFill/>
                          </a:ln>
                          <a:solidFill>
                            <a:srgbClr val="57585B"/>
                          </a:solidFill>
                          <a:effectLst/>
                          <a:uLnTx/>
                          <a:uFillTx/>
                          <a:latin typeface="+mn-lt"/>
                          <a:ea typeface="+mn-ea"/>
                          <a:cs typeface="+mn-cs"/>
                        </a:rPr>
                        <a:t>Raising a complaint</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kumimoji="0" lang="en-IE" sz="900" b="0" i="0" u="none" strike="noStrike" kern="100" cap="none" spc="0" normalizeH="0" baseline="0" noProof="0">
                        <a:ln>
                          <a:noFill/>
                        </a:ln>
                        <a:solidFill>
                          <a:srgbClr val="57585B"/>
                        </a:solidFill>
                        <a:effectLst/>
                        <a:uLnTx/>
                        <a:uFillTx/>
                        <a:latin typeface="+mn-lt"/>
                        <a:ea typeface="+mn-ea"/>
                        <a:cs typeface="+mn-cs"/>
                      </a:endParaRPr>
                    </a:p>
                  </a:txBody>
                  <a:tcPr/>
                </a:tc>
                <a:extLst>
                  <a:ext uri="{0D108BD9-81ED-4DB2-BD59-A6C34878D82A}">
                    <a16:rowId xmlns:a16="http://schemas.microsoft.com/office/drawing/2014/main" val="2353725867"/>
                  </a:ext>
                </a:extLst>
              </a:tr>
            </a:tbl>
          </a:graphicData>
        </a:graphic>
      </p:graphicFrame>
    </p:spTree>
    <p:extLst>
      <p:ext uri="{BB962C8B-B14F-4D97-AF65-F5344CB8AC3E}">
        <p14:creationId xmlns:p14="http://schemas.microsoft.com/office/powerpoint/2010/main" val="1463677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3C920-DE0B-5489-3692-7CF01886BF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39F6B4-4DEE-4084-377F-08BA71635A81}"/>
              </a:ext>
            </a:extLst>
          </p:cNvPr>
          <p:cNvSpPr>
            <a:spLocks noGrp="1"/>
          </p:cNvSpPr>
          <p:nvPr>
            <p:ph type="title"/>
          </p:nvPr>
        </p:nvSpPr>
        <p:spPr/>
        <p:txBody>
          <a:bodyPr/>
          <a:lstStyle/>
          <a:p>
            <a:r>
              <a:rPr lang="en-US"/>
              <a:t>Contacts and Escalation</a:t>
            </a:r>
          </a:p>
        </p:txBody>
      </p:sp>
      <p:graphicFrame>
        <p:nvGraphicFramePr>
          <p:cNvPr id="7" name="Content Placeholder 6" descr="Contact and escalation reference table mapping AIB Merchant Services teams to their phone numbers, email addresses, opening hours and the relevant Merchant Procedure Guide section.">
            <a:extLst>
              <a:ext uri="{FF2B5EF4-FFF2-40B4-BE49-F238E27FC236}">
                <a16:creationId xmlns:a16="http://schemas.microsoft.com/office/drawing/2014/main" id="{587E91A4-5271-1811-A932-FEBA5A159D04}"/>
              </a:ext>
            </a:extLst>
          </p:cNvPr>
          <p:cNvGraphicFramePr>
            <a:graphicFrameLocks noGrp="1"/>
          </p:cNvGraphicFramePr>
          <p:nvPr>
            <p:ph idx="1"/>
            <p:extLst>
              <p:ext uri="{D42A27DB-BD31-4B8C-83A1-F6EECF244321}">
                <p14:modId xmlns:p14="http://schemas.microsoft.com/office/powerpoint/2010/main" val="2577421174"/>
              </p:ext>
            </p:extLst>
          </p:nvPr>
        </p:nvGraphicFramePr>
        <p:xfrm>
          <a:off x="1679987" y="1554480"/>
          <a:ext cx="8726488" cy="4320540"/>
        </p:xfrm>
        <a:graphic>
          <a:graphicData uri="http://schemas.openxmlformats.org/drawingml/2006/table">
            <a:tbl>
              <a:tblPr firstRow="1" bandRow="1">
                <a:tableStyleId>{5C22544A-7EE6-4342-B048-85BDC9FD1C3A}</a:tableStyleId>
              </a:tblPr>
              <a:tblGrid>
                <a:gridCol w="2617946">
                  <a:extLst>
                    <a:ext uri="{9D8B030D-6E8A-4147-A177-3AD203B41FA5}">
                      <a16:colId xmlns:a16="http://schemas.microsoft.com/office/drawing/2014/main" val="3869069491"/>
                    </a:ext>
                  </a:extLst>
                </a:gridCol>
                <a:gridCol w="3665125">
                  <a:extLst>
                    <a:ext uri="{9D8B030D-6E8A-4147-A177-3AD203B41FA5}">
                      <a16:colId xmlns:a16="http://schemas.microsoft.com/office/drawing/2014/main" val="1693492354"/>
                    </a:ext>
                  </a:extLst>
                </a:gridCol>
                <a:gridCol w="2443417">
                  <a:extLst>
                    <a:ext uri="{9D8B030D-6E8A-4147-A177-3AD203B41FA5}">
                      <a16:colId xmlns:a16="http://schemas.microsoft.com/office/drawing/2014/main" val="2118844501"/>
                    </a:ext>
                  </a:extLst>
                </a:gridCol>
              </a:tblGrid>
              <a:tr h="1828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800" b="1" i="0" u="none" strike="noStrike" kern="100" cap="none" spc="0" normalizeH="0" baseline="0" noProof="0">
                          <a:ln>
                            <a:noFill/>
                          </a:ln>
                          <a:solidFill>
                            <a:srgbClr val="57585B"/>
                          </a:solidFill>
                          <a:effectLst/>
                          <a:uLnTx/>
                          <a:uFillTx/>
                          <a:latin typeface="+mn-lt"/>
                          <a:ea typeface="+mn-ea"/>
                          <a:cs typeface="+mn-cs"/>
                        </a:rPr>
                        <a:t>Who to contact?</a:t>
                      </a:r>
                    </a:p>
                  </a:txBody>
                  <a:tcPr marL="82296" marR="82296"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800" b="1" i="0" u="none" strike="noStrike" kern="100" cap="none" spc="0" normalizeH="0" baseline="0" noProof="0">
                          <a:ln>
                            <a:noFill/>
                          </a:ln>
                          <a:solidFill>
                            <a:srgbClr val="57585B"/>
                          </a:solidFill>
                          <a:effectLst/>
                          <a:uLnTx/>
                          <a:uFillTx/>
                          <a:latin typeface="+mn-lt"/>
                          <a:ea typeface="+mn-ea"/>
                          <a:cs typeface="+mn-cs"/>
                        </a:rPr>
                        <a:t>Contact details</a:t>
                      </a:r>
                    </a:p>
                  </a:txBody>
                  <a:tcPr marL="82296" marR="82296"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800" b="1" i="0" u="none" strike="noStrike" kern="100" cap="none" spc="0" normalizeH="0" baseline="0" noProof="0">
                          <a:ln>
                            <a:noFill/>
                          </a:ln>
                          <a:solidFill>
                            <a:srgbClr val="57585B"/>
                          </a:solidFill>
                          <a:effectLst/>
                          <a:uLnTx/>
                          <a:uFillTx/>
                          <a:latin typeface="+mn-lt"/>
                          <a:ea typeface="+mn-ea"/>
                          <a:cs typeface="+mn-cs"/>
                        </a:rPr>
                        <a:t>Merchant Procedure Guide</a:t>
                      </a:r>
                    </a:p>
                  </a:txBody>
                  <a:tcPr marL="82296" marR="82296" marT="22860" marB="22860"/>
                </a:tc>
                <a:extLst>
                  <a:ext uri="{0D108BD9-81ED-4DB2-BD59-A6C34878D82A}">
                    <a16:rowId xmlns:a16="http://schemas.microsoft.com/office/drawing/2014/main" val="1111596075"/>
                  </a:ext>
                </a:extLst>
              </a:tr>
              <a:tr h="1828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1" i="0" u="none" strike="noStrike" kern="100" cap="none" spc="0" normalizeH="0" baseline="0" noProof="0">
                          <a:ln>
                            <a:noFill/>
                          </a:ln>
                          <a:solidFill>
                            <a:srgbClr val="57585B"/>
                          </a:solidFill>
                          <a:effectLst/>
                          <a:uLnTx/>
                          <a:uFillTx/>
                          <a:latin typeface="+mn-lt"/>
                          <a:ea typeface="+mn-ea"/>
                          <a:cs typeface="+mn-cs"/>
                        </a:rPr>
                        <a:t>Customer Services</a:t>
                      </a:r>
                    </a:p>
                  </a:txBody>
                  <a:tcPr marL="82296" marR="82296"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ROI: 0818 021 062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NI: 0371 200 1437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GB: 0371 200 1436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customerservice@aibms.com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Mon – Fri 08:00 – 21:00, Sat – Sun 08:00 – 20:00</a:t>
                      </a:r>
                    </a:p>
                  </a:txBody>
                  <a:tcPr marL="82296" marR="82296"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Section 2.2.4</a:t>
                      </a:r>
                    </a:p>
                  </a:txBody>
                  <a:tcPr marL="82296" marR="82296" marT="22860" marB="22860"/>
                </a:tc>
                <a:extLst>
                  <a:ext uri="{0D108BD9-81ED-4DB2-BD59-A6C34878D82A}">
                    <a16:rowId xmlns:a16="http://schemas.microsoft.com/office/drawing/2014/main" val="2000000000"/>
                  </a:ext>
                </a:extLst>
              </a:tr>
              <a:tr h="1828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1" i="0" u="none" strike="noStrike" kern="100" cap="none" spc="0" normalizeH="0" baseline="0" noProof="0">
                          <a:ln>
                            <a:noFill/>
                          </a:ln>
                          <a:solidFill>
                            <a:srgbClr val="57585B"/>
                          </a:solidFill>
                          <a:effectLst/>
                          <a:uLnTx/>
                          <a:uFillTx/>
                          <a:latin typeface="+mn-lt"/>
                          <a:ea typeface="+mn-ea"/>
                          <a:cs typeface="+mn-cs"/>
                        </a:rPr>
                        <a:t>Self-service portal</a:t>
                      </a:r>
                    </a:p>
                  </a:txBody>
                  <a:tcPr marL="82296" marR="82296"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aibms.com – Self-service</a:t>
                      </a:r>
                    </a:p>
                  </a:txBody>
                  <a:tcPr marL="82296" marR="82296"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Section 2.2.1</a:t>
                      </a:r>
                    </a:p>
                  </a:txBody>
                  <a:tcPr marL="82296" marR="82296" marT="22860" marB="22860"/>
                </a:tc>
                <a:extLst>
                  <a:ext uri="{0D108BD9-81ED-4DB2-BD59-A6C34878D82A}">
                    <a16:rowId xmlns:a16="http://schemas.microsoft.com/office/drawing/2014/main" val="2000007919"/>
                  </a:ext>
                </a:extLst>
              </a:tr>
              <a:tr h="1828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1" i="0" u="none" strike="noStrike" kern="100" cap="none" spc="0" normalizeH="0" baseline="0" noProof="0">
                          <a:ln>
                            <a:noFill/>
                          </a:ln>
                          <a:solidFill>
                            <a:srgbClr val="57585B"/>
                          </a:solidFill>
                          <a:effectLst/>
                          <a:uLnTx/>
                          <a:uFillTx/>
                          <a:latin typeface="+mn-lt"/>
                          <a:ea typeface="+mn-ea"/>
                          <a:cs typeface="+mn-cs"/>
                        </a:rPr>
                        <a:t>Clover Support</a:t>
                      </a:r>
                    </a:p>
                  </a:txBody>
                  <a:tcPr marL="82296" marR="82296"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cloversupport@aibms.com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Mon – Fri 08:00 – 21:00, Sat – Sun 08:00 – 20:00</a:t>
                      </a:r>
                    </a:p>
                  </a:txBody>
                  <a:tcPr marL="82296" marR="82296"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Section 2.2.4</a:t>
                      </a:r>
                    </a:p>
                  </a:txBody>
                  <a:tcPr marL="82296" marR="82296" marT="22860" marB="22860"/>
                </a:tc>
                <a:extLst>
                  <a:ext uri="{0D108BD9-81ED-4DB2-BD59-A6C34878D82A}">
                    <a16:rowId xmlns:a16="http://schemas.microsoft.com/office/drawing/2014/main" val="2000015838"/>
                  </a:ext>
                </a:extLst>
              </a:tr>
              <a:tr h="1828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1" i="0" u="none" strike="noStrike" kern="100" cap="none" spc="0" normalizeH="0" baseline="0" noProof="0">
                          <a:ln>
                            <a:noFill/>
                          </a:ln>
                          <a:solidFill>
                            <a:srgbClr val="57585B"/>
                          </a:solidFill>
                          <a:effectLst/>
                          <a:uLnTx/>
                          <a:uFillTx/>
                          <a:latin typeface="+mn-lt"/>
                          <a:ea typeface="+mn-ea"/>
                          <a:cs typeface="+mn-cs"/>
                        </a:rPr>
                        <a:t>Terminal Support</a:t>
                      </a:r>
                    </a:p>
                  </a:txBody>
                  <a:tcPr marL="82296" marR="82296"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Helpline number on the sticker on your terminal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Mon – Fri 08:00 – 21:00, Sat – Sun 08:00 – 20:00</a:t>
                      </a:r>
                    </a:p>
                  </a:txBody>
                  <a:tcPr marL="82296" marR="82296"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Sections 2.2.4 and 7.2</a:t>
                      </a:r>
                    </a:p>
                  </a:txBody>
                  <a:tcPr marL="82296" marR="82296" marT="22860" marB="22860"/>
                </a:tc>
                <a:extLst>
                  <a:ext uri="{0D108BD9-81ED-4DB2-BD59-A6C34878D82A}">
                    <a16:rowId xmlns:a16="http://schemas.microsoft.com/office/drawing/2014/main" val="2000023757"/>
                  </a:ext>
                </a:extLst>
              </a:tr>
              <a:tr h="1828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1" i="0" u="none" strike="noStrike" kern="100" cap="none" spc="0" normalizeH="0" baseline="0" noProof="0">
                          <a:ln>
                            <a:noFill/>
                          </a:ln>
                          <a:solidFill>
                            <a:srgbClr val="57585B"/>
                          </a:solidFill>
                          <a:effectLst/>
                          <a:uLnTx/>
                          <a:uFillTx/>
                          <a:latin typeface="+mn-lt"/>
                          <a:ea typeface="+mn-ea"/>
                          <a:cs typeface="+mn-cs"/>
                        </a:rPr>
                        <a:t>Manual authorisation (voucher fallback)</a:t>
                      </a:r>
                    </a:p>
                  </a:txBody>
                  <a:tcPr marL="82296" marR="82296"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ROI: 01 247 6544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UK: 0345 604 1625</a:t>
                      </a:r>
                    </a:p>
                  </a:txBody>
                  <a:tcPr marL="82296" marR="82296"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Section 7.2.1</a:t>
                      </a:r>
                    </a:p>
                  </a:txBody>
                  <a:tcPr marL="82296" marR="82296" marT="22860" marB="22860"/>
                </a:tc>
                <a:extLst>
                  <a:ext uri="{0D108BD9-81ED-4DB2-BD59-A6C34878D82A}">
                    <a16:rowId xmlns:a16="http://schemas.microsoft.com/office/drawing/2014/main" val="2000031676"/>
                  </a:ext>
                </a:extLst>
              </a:tr>
              <a:tr h="1828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1" i="0" u="none" strike="noStrike" kern="100" cap="none" spc="0" normalizeH="0" baseline="0" noProof="0">
                          <a:ln>
                            <a:noFill/>
                          </a:ln>
                          <a:solidFill>
                            <a:srgbClr val="57585B"/>
                          </a:solidFill>
                          <a:effectLst/>
                          <a:uLnTx/>
                          <a:uFillTx/>
                          <a:latin typeface="+mn-lt"/>
                          <a:ea typeface="+mn-ea"/>
                          <a:cs typeface="+mn-cs"/>
                        </a:rPr>
                        <a:t>eCommerce / Authipay</a:t>
                      </a:r>
                    </a:p>
                  </a:txBody>
                  <a:tcPr marL="82296" marR="82296"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ROI: 0818 021 062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NI: 0371 200 1437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GB: 0371 200 1436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authipay@aibms.com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Mon – Fri 09:00 – 17:00</a:t>
                      </a:r>
                    </a:p>
                  </a:txBody>
                  <a:tcPr marL="82296" marR="82296"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Section 2.2.4</a:t>
                      </a:r>
                    </a:p>
                  </a:txBody>
                  <a:tcPr marL="82296" marR="82296" marT="22860" marB="22860"/>
                </a:tc>
                <a:extLst>
                  <a:ext uri="{0D108BD9-81ED-4DB2-BD59-A6C34878D82A}">
                    <a16:rowId xmlns:a16="http://schemas.microsoft.com/office/drawing/2014/main" val="2000039595"/>
                  </a:ext>
                </a:extLst>
              </a:tr>
              <a:tr h="1828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1" i="0" u="none" strike="noStrike" kern="100" cap="none" spc="0" normalizeH="0" baseline="0" noProof="0">
                          <a:ln>
                            <a:noFill/>
                          </a:ln>
                          <a:solidFill>
                            <a:srgbClr val="57585B"/>
                          </a:solidFill>
                          <a:effectLst/>
                          <a:uLnTx/>
                          <a:uFillTx/>
                          <a:latin typeface="+mn-lt"/>
                          <a:ea typeface="+mn-ea"/>
                          <a:cs typeface="+mn-cs"/>
                        </a:rPr>
                        <a:t>Chargebacks</a:t>
                      </a:r>
                    </a:p>
                  </a:txBody>
                  <a:tcPr marL="82296" marR="82296"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ROI: 01 247 6483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GB: 01268 298981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chargebacks@aibms.com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Mon – Fri 09:00 – 17:00</a:t>
                      </a:r>
                    </a:p>
                  </a:txBody>
                  <a:tcPr marL="82296" marR="82296"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Section 2.2.4 and Section 5</a:t>
                      </a:r>
                    </a:p>
                  </a:txBody>
                  <a:tcPr marL="82296" marR="82296" marT="22860" marB="22860"/>
                </a:tc>
                <a:extLst>
                  <a:ext uri="{0D108BD9-81ED-4DB2-BD59-A6C34878D82A}">
                    <a16:rowId xmlns:a16="http://schemas.microsoft.com/office/drawing/2014/main" val="2000047514"/>
                  </a:ext>
                </a:extLst>
              </a:tr>
              <a:tr h="1828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1" i="0" u="none" strike="noStrike" kern="100" cap="none" spc="0" normalizeH="0" baseline="0" noProof="0">
                          <a:ln>
                            <a:noFill/>
                          </a:ln>
                          <a:solidFill>
                            <a:srgbClr val="57585B"/>
                          </a:solidFill>
                          <a:effectLst/>
                          <a:uLnTx/>
                          <a:uFillTx/>
                          <a:latin typeface="+mn-lt"/>
                          <a:ea typeface="+mn-ea"/>
                          <a:cs typeface="+mn-cs"/>
                        </a:rPr>
                        <a:t>Cardholder Data Security (PCI)</a:t>
                      </a:r>
                    </a:p>
                  </a:txBody>
                  <a:tcPr marL="82296" marR="82296"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ROI: 1800 81 66 05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NI: 0330 808 1653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GB: 0330 808 1652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datasecurity@aibms.com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Mon – Fri 09:00 – 17:00</a:t>
                      </a:r>
                    </a:p>
                  </a:txBody>
                  <a:tcPr marL="82296" marR="82296"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Section 3.3</a:t>
                      </a:r>
                    </a:p>
                  </a:txBody>
                  <a:tcPr marL="82296" marR="82296" marT="22860" marB="22860"/>
                </a:tc>
                <a:extLst>
                  <a:ext uri="{0D108BD9-81ED-4DB2-BD59-A6C34878D82A}">
                    <a16:rowId xmlns:a16="http://schemas.microsoft.com/office/drawing/2014/main" val="2000055433"/>
                  </a:ext>
                </a:extLst>
              </a:tr>
              <a:tr h="1828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1" i="0" u="none" strike="noStrike" kern="100" cap="none" spc="0" normalizeH="0" baseline="0" noProof="0">
                          <a:ln>
                            <a:noFill/>
                          </a:ln>
                          <a:solidFill>
                            <a:srgbClr val="57585B"/>
                          </a:solidFill>
                          <a:effectLst/>
                          <a:uLnTx/>
                          <a:uFillTx/>
                          <a:latin typeface="+mn-lt"/>
                          <a:ea typeface="+mn-ea"/>
                          <a:cs typeface="+mn-cs"/>
                        </a:rPr>
                        <a:t>FDGL (First Data Global Leasing)</a:t>
                      </a:r>
                    </a:p>
                  </a:txBody>
                  <a:tcPr marL="82296" marR="82296"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firstdatagloballeasing@firstdata.com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Mon – Fri 09:00 – 17:00</a:t>
                      </a:r>
                    </a:p>
                  </a:txBody>
                  <a:tcPr marL="82296" marR="82296"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Sections 6.1 and 6.3</a:t>
                      </a:r>
                    </a:p>
                  </a:txBody>
                  <a:tcPr marL="82296" marR="82296" marT="22860" marB="22860"/>
                </a:tc>
                <a:extLst>
                  <a:ext uri="{0D108BD9-81ED-4DB2-BD59-A6C34878D82A}">
                    <a16:rowId xmlns:a16="http://schemas.microsoft.com/office/drawing/2014/main" val="2000063352"/>
                  </a:ext>
                </a:extLst>
              </a:tr>
              <a:tr h="1828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1" i="0" u="none" strike="noStrike" kern="100" cap="none" spc="0" normalizeH="0" baseline="0" noProof="0">
                          <a:ln>
                            <a:noFill/>
                          </a:ln>
                          <a:solidFill>
                            <a:srgbClr val="57585B"/>
                          </a:solidFill>
                          <a:effectLst/>
                          <a:uLnTx/>
                          <a:uFillTx/>
                          <a:latin typeface="+mn-lt"/>
                          <a:ea typeface="+mn-ea"/>
                          <a:cs typeface="+mn-cs"/>
                        </a:rPr>
                        <a:t>Complaints, and escalation</a:t>
                      </a:r>
                    </a:p>
                  </a:txBody>
                  <a:tcPr marL="82296" marR="82296"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aibcomplaints@aibms.com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Mon – Fri 09:00 – 17:00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If unresolved: FSPO (ROI) 01 567 7000, info@fspo.ie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Financial Ombudsman (UK) 0800 023 4567</a:t>
                      </a:r>
                    </a:p>
                  </a:txBody>
                  <a:tcPr marL="82296" marR="82296" marT="22860" marB="228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750" b="0" i="0" u="none" strike="noStrike" kern="100" cap="none" spc="0" normalizeH="0" baseline="0" noProof="0">
                          <a:ln>
                            <a:noFill/>
                          </a:ln>
                          <a:solidFill>
                            <a:srgbClr val="57585B"/>
                          </a:solidFill>
                          <a:effectLst/>
                          <a:uLnTx/>
                          <a:uFillTx/>
                          <a:latin typeface="+mn-lt"/>
                          <a:ea typeface="+mn-ea"/>
                          <a:cs typeface="+mn-cs"/>
                        </a:rPr>
                        <a:t>Section 6.2</a:t>
                      </a:r>
                    </a:p>
                  </a:txBody>
                  <a:tcPr marL="82296" marR="82296" marT="22860" marB="22860"/>
                </a:tc>
                <a:extLst>
                  <a:ext uri="{0D108BD9-81ED-4DB2-BD59-A6C34878D82A}">
                    <a16:rowId xmlns:a16="http://schemas.microsoft.com/office/drawing/2014/main" val="2000071271"/>
                  </a:ext>
                </a:extLst>
              </a:tr>
            </a:tbl>
          </a:graphicData>
        </a:graphic>
      </p:graphicFrame>
      <p:sp>
        <p:nvSpPr>
          <p:cNvPr id="9" name="Footnote"/>
          <p:cNvSpPr txBox="1"/>
          <p:nvPr/>
        </p:nvSpPr>
        <p:spPr>
          <a:xfrm>
            <a:off x="1679987" y="6035040"/>
            <a:ext cx="8726488" cy="276999"/>
          </a:xfrm>
          <a:prstGeom prst="rect">
            <a:avLst/>
          </a:prstGeom>
          <a:noFill/>
        </p:spPr>
        <p:txBody>
          <a:bodyPr wrap="square" lIns="0" tIns="0" rIns="0" bIns="0" rtlCol="0">
            <a:normAutofit/>
          </a:bodyPr>
          <a:lstStyle/>
          <a:p>
            <a:pPr algn="l">
              <a:buNone/>
            </a:pPr>
            <a:r>
              <a:rPr lang="en-IE" sz="700" b="0">
                <a:solidFill>
                  <a:srgbClr val="57585B"/>
                </a:solidFill>
                <a:latin typeface="+mn-lt"/>
              </a:rPr>
              <a:t>Section references are to the AIB Merchant Services Merchant Procedure Guide. Reviewed internally each year.</a:t>
            </a:r>
          </a:p>
        </p:txBody>
      </p:sp>
    </p:spTree>
    <p:extLst>
      <p:ext uri="{BB962C8B-B14F-4D97-AF65-F5344CB8AC3E}">
        <p14:creationId xmlns:p14="http://schemas.microsoft.com/office/powerpoint/2010/main" val="14636771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_SLIDE_TYPE" val="6"/>
</p:tagLst>
</file>

<file path=ppt/tags/tag10.xml><?xml version="1.0" encoding="utf-8"?>
<p:tagLst xmlns:a="http://schemas.openxmlformats.org/drawingml/2006/main" xmlns:r="http://schemas.openxmlformats.org/officeDocument/2006/relationships" xmlns:p="http://schemas.openxmlformats.org/presentationml/2006/main">
  <p:tag name="MM_SLIDE_TYPE" val="6"/>
</p:tagLst>
</file>

<file path=ppt/tags/tag11.xml><?xml version="1.0" encoding="utf-8"?>
<p:tagLst xmlns:a="http://schemas.openxmlformats.org/drawingml/2006/main" xmlns:r="http://schemas.openxmlformats.org/officeDocument/2006/relationships" xmlns:p="http://schemas.openxmlformats.org/presentationml/2006/main">
  <p:tag name="MM_SLIDE_TYPE" val="6"/>
</p:tagLst>
</file>

<file path=ppt/tags/tag12.xml><?xml version="1.0" encoding="utf-8"?>
<p:tagLst xmlns:a="http://schemas.openxmlformats.org/drawingml/2006/main" xmlns:r="http://schemas.openxmlformats.org/officeDocument/2006/relationships" xmlns:p="http://schemas.openxmlformats.org/presentationml/2006/main">
  <p:tag name="MM_SLIDE_TYPE" val="6"/>
</p:tagLst>
</file>

<file path=ppt/tags/tag13.xml><?xml version="1.0" encoding="utf-8"?>
<p:tagLst xmlns:a="http://schemas.openxmlformats.org/drawingml/2006/main" xmlns:r="http://schemas.openxmlformats.org/officeDocument/2006/relationships" xmlns:p="http://schemas.openxmlformats.org/presentationml/2006/main">
  <p:tag name="MM_SLIDE_TYPE" val="6"/>
</p:tagLst>
</file>

<file path=ppt/tags/tag14.xml><?xml version="1.0" encoding="utf-8"?>
<p:tagLst xmlns:a="http://schemas.openxmlformats.org/drawingml/2006/main" xmlns:r="http://schemas.openxmlformats.org/officeDocument/2006/relationships" xmlns:p="http://schemas.openxmlformats.org/presentationml/2006/main">
  <p:tag name="MM_SLIDE_TYPE" val="6"/>
</p:tagLst>
</file>

<file path=ppt/tags/tag15.xml><?xml version="1.0" encoding="utf-8"?>
<p:tagLst xmlns:a="http://schemas.openxmlformats.org/drawingml/2006/main" xmlns:r="http://schemas.openxmlformats.org/officeDocument/2006/relationships" xmlns:p="http://schemas.openxmlformats.org/presentationml/2006/main">
  <p:tag name="MM_SLIDE_TYPE" val="6"/>
</p:tagLst>
</file>

<file path=ppt/tags/tag16.xml><?xml version="1.0" encoding="utf-8"?>
<p:tagLst xmlns:a="http://schemas.openxmlformats.org/drawingml/2006/main" xmlns:r="http://schemas.openxmlformats.org/officeDocument/2006/relationships" xmlns:p="http://schemas.openxmlformats.org/presentationml/2006/main">
  <p:tag name="MM_SLIDE_TYPE" val="6"/>
</p:tagLst>
</file>

<file path=ppt/tags/tag17.xml><?xml version="1.0" encoding="utf-8"?>
<p:tagLst xmlns:a="http://schemas.openxmlformats.org/drawingml/2006/main" xmlns:r="http://schemas.openxmlformats.org/officeDocument/2006/relationships" xmlns:p="http://schemas.openxmlformats.org/presentationml/2006/main">
  <p:tag name="MM_SLIDE_TYPE" val="6"/>
</p:tagLst>
</file>

<file path=ppt/tags/tag18.xml><?xml version="1.0" encoding="utf-8"?>
<p:tagLst xmlns:a="http://schemas.openxmlformats.org/drawingml/2006/main" xmlns:r="http://schemas.openxmlformats.org/officeDocument/2006/relationships" xmlns:p="http://schemas.openxmlformats.org/presentationml/2006/main">
  <p:tag name="MM_SLIDE_TYPE" val="6"/>
</p:tagLst>
</file>

<file path=ppt/tags/tag19.xml><?xml version="1.0" encoding="utf-8"?>
<p:tagLst xmlns:a="http://schemas.openxmlformats.org/drawingml/2006/main" xmlns:r="http://schemas.openxmlformats.org/officeDocument/2006/relationships" xmlns:p="http://schemas.openxmlformats.org/presentationml/2006/main">
  <p:tag name="MM_SLIDE_TYPE" val="6"/>
</p:tagLst>
</file>

<file path=ppt/tags/tag2.xml><?xml version="1.0" encoding="utf-8"?>
<p:tagLst xmlns:a="http://schemas.openxmlformats.org/drawingml/2006/main" xmlns:r="http://schemas.openxmlformats.org/officeDocument/2006/relationships" xmlns:p="http://schemas.openxmlformats.org/presentationml/2006/main">
  <p:tag name="MM_SLIDE_TYPE" val="6"/>
</p:tagLst>
</file>

<file path=ppt/tags/tag20.xml><?xml version="1.0" encoding="utf-8"?>
<p:tagLst xmlns:a="http://schemas.openxmlformats.org/drawingml/2006/main" xmlns:r="http://schemas.openxmlformats.org/officeDocument/2006/relationships" xmlns:p="http://schemas.openxmlformats.org/presentationml/2006/main">
  <p:tag name="MM_SLIDE_TYPE" val="6"/>
</p:tagLst>
</file>

<file path=ppt/tags/tag21.xml><?xml version="1.0" encoding="utf-8"?>
<p:tagLst xmlns:a="http://schemas.openxmlformats.org/drawingml/2006/main" xmlns:r="http://schemas.openxmlformats.org/officeDocument/2006/relationships" xmlns:p="http://schemas.openxmlformats.org/presentationml/2006/main">
  <p:tag name="MM_SLIDE_TYPE" val="6"/>
</p:tagLst>
</file>

<file path=ppt/tags/tag22.xml><?xml version="1.0" encoding="utf-8"?>
<p:tagLst xmlns:a="http://schemas.openxmlformats.org/drawingml/2006/main" xmlns:r="http://schemas.openxmlformats.org/officeDocument/2006/relationships" xmlns:p="http://schemas.openxmlformats.org/presentationml/2006/main">
  <p:tag name="MM_SLIDE_TYPE" val="6"/>
</p:tagLst>
</file>

<file path=ppt/tags/tag23.xml><?xml version="1.0" encoding="utf-8"?>
<p:tagLst xmlns:a="http://schemas.openxmlformats.org/drawingml/2006/main" xmlns:r="http://schemas.openxmlformats.org/officeDocument/2006/relationships" xmlns:p="http://schemas.openxmlformats.org/presentationml/2006/main">
  <p:tag name="MM_SLIDE_TYPE" val="6"/>
</p:tagLst>
</file>

<file path=ppt/tags/tag24.xml><?xml version="1.0" encoding="utf-8"?>
<p:tagLst xmlns:a="http://schemas.openxmlformats.org/drawingml/2006/main" xmlns:r="http://schemas.openxmlformats.org/officeDocument/2006/relationships" xmlns:p="http://schemas.openxmlformats.org/presentationml/2006/main">
  <p:tag name="MM_SLIDE_TYPE" val="6"/>
</p:tagLst>
</file>

<file path=ppt/tags/tag25.xml><?xml version="1.0" encoding="utf-8"?>
<p:tagLst xmlns:a="http://schemas.openxmlformats.org/drawingml/2006/main" xmlns:r="http://schemas.openxmlformats.org/officeDocument/2006/relationships" xmlns:p="http://schemas.openxmlformats.org/presentationml/2006/main">
  <p:tag name="MM_SLIDE_TYPE" val="6"/>
</p:tagLst>
</file>

<file path=ppt/tags/tag26.xml><?xml version="1.0" encoding="utf-8"?>
<p:tagLst xmlns:a="http://schemas.openxmlformats.org/drawingml/2006/main" xmlns:r="http://schemas.openxmlformats.org/officeDocument/2006/relationships" xmlns:p="http://schemas.openxmlformats.org/presentationml/2006/main">
  <p:tag name="MM_SLIDE_TYPE" val="6"/>
</p:tagLst>
</file>

<file path=ppt/tags/tag3.xml><?xml version="1.0" encoding="utf-8"?>
<p:tagLst xmlns:a="http://schemas.openxmlformats.org/drawingml/2006/main" xmlns:r="http://schemas.openxmlformats.org/officeDocument/2006/relationships" xmlns:p="http://schemas.openxmlformats.org/presentationml/2006/main">
  <p:tag name="MM_SLIDE_TYPE" val="6"/>
</p:tagLst>
</file>

<file path=ppt/tags/tag4.xml><?xml version="1.0" encoding="utf-8"?>
<p:tagLst xmlns:a="http://schemas.openxmlformats.org/drawingml/2006/main" xmlns:r="http://schemas.openxmlformats.org/officeDocument/2006/relationships" xmlns:p="http://schemas.openxmlformats.org/presentationml/2006/main">
  <p:tag name="MM_SLIDE_TYPE" val="6"/>
</p:tagLst>
</file>

<file path=ppt/tags/tag5.xml><?xml version="1.0" encoding="utf-8"?>
<p:tagLst xmlns:a="http://schemas.openxmlformats.org/drawingml/2006/main" xmlns:r="http://schemas.openxmlformats.org/officeDocument/2006/relationships" xmlns:p="http://schemas.openxmlformats.org/presentationml/2006/main">
  <p:tag name="MM_SLIDE_TYPE" val="6"/>
</p:tagLst>
</file>

<file path=ppt/tags/tag6.xml><?xml version="1.0" encoding="utf-8"?>
<p:tagLst xmlns:a="http://schemas.openxmlformats.org/drawingml/2006/main" xmlns:r="http://schemas.openxmlformats.org/officeDocument/2006/relationships" xmlns:p="http://schemas.openxmlformats.org/presentationml/2006/main">
  <p:tag name="MM_SLIDE_TYPE" val="6"/>
</p:tagLst>
</file>

<file path=ppt/tags/tag7.xml><?xml version="1.0" encoding="utf-8"?>
<p:tagLst xmlns:a="http://schemas.openxmlformats.org/drawingml/2006/main" xmlns:r="http://schemas.openxmlformats.org/officeDocument/2006/relationships" xmlns:p="http://schemas.openxmlformats.org/presentationml/2006/main">
  <p:tag name="MM_SLIDE_TYPE" val="6"/>
</p:tagLst>
</file>

<file path=ppt/tags/tag8.xml><?xml version="1.0" encoding="utf-8"?>
<p:tagLst xmlns:a="http://schemas.openxmlformats.org/drawingml/2006/main" xmlns:r="http://schemas.openxmlformats.org/officeDocument/2006/relationships" xmlns:p="http://schemas.openxmlformats.org/presentationml/2006/main">
  <p:tag name="MM_SLIDE_TYPE" val="6"/>
</p:tagLst>
</file>

<file path=ppt/tags/tag9.xml><?xml version="1.0" encoding="utf-8"?>
<p:tagLst xmlns:a="http://schemas.openxmlformats.org/drawingml/2006/main" xmlns:r="http://schemas.openxmlformats.org/officeDocument/2006/relationships" xmlns:p="http://schemas.openxmlformats.org/presentationml/2006/main">
  <p:tag name="MM_SLIDE_TYPE" val="6"/>
</p:tagLst>
</file>

<file path=ppt/theme/_rels/theme2.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AIBMS theme">
  <a:themeElements>
    <a:clrScheme name="Fiserv 2025">
      <a:dk1>
        <a:sysClr val="windowText" lastClr="000000"/>
      </a:dk1>
      <a:lt1>
        <a:sysClr val="window" lastClr="FFFFFF"/>
      </a:lt1>
      <a:dk2>
        <a:srgbClr val="595959"/>
      </a:dk2>
      <a:lt2>
        <a:srgbClr val="333333"/>
      </a:lt2>
      <a:accent1>
        <a:srgbClr val="002754"/>
      </a:accent1>
      <a:accent2>
        <a:srgbClr val="3C699A"/>
      </a:accent2>
      <a:accent3>
        <a:srgbClr val="6699CC"/>
      </a:accent3>
      <a:accent4>
        <a:srgbClr val="666666"/>
      </a:accent4>
      <a:accent5>
        <a:srgbClr val="9B9B9B"/>
      </a:accent5>
      <a:accent6>
        <a:srgbClr val="D8D8D8"/>
      </a:accent6>
      <a:hlink>
        <a:srgbClr val="6699CC"/>
      </a:hlink>
      <a:folHlink>
        <a:srgbClr val="666666"/>
      </a:folHlink>
    </a:clrScheme>
    <a:fontScheme name="Fiserv 2025">
      <a:majorFont>
        <a:latin typeface="Bahnschrift"/>
        <a:ea typeface=""/>
        <a:cs typeface=""/>
      </a:majorFont>
      <a:minorFont>
        <a:latin typeface="Bahnschrif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effectLst/>
      </a:spPr>
      <a:bodyPr rtlCol="0" anchor="ctr"/>
      <a:lstStyle>
        <a:defPPr algn="ctr">
          <a:lnSpc>
            <a:spcPct val="90000"/>
          </a:lnSpc>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595959"/>
          </a:solidFill>
        </a:ln>
      </a:spPr>
      <a:bodyPr/>
      <a:lstStyle/>
      <a:style>
        <a:lnRef idx="1">
          <a:schemeClr val="accent1"/>
        </a:lnRef>
        <a:fillRef idx="0">
          <a:schemeClr val="accent1"/>
        </a:fillRef>
        <a:effectRef idx="0">
          <a:schemeClr val="accent1"/>
        </a:effectRef>
        <a:fontRef idx="minor">
          <a:schemeClr val="tx1"/>
        </a:fontRef>
      </a:style>
    </a:lnDef>
    <a:txDef>
      <a:spPr/>
      <a:bodyPr vert="horz" wrap="none" lIns="0" tIns="0" rIns="0" bIns="0" rtlCol="0">
        <a:spAutoFit/>
      </a:bodyPr>
      <a:lstStyle>
        <a:defPPr marR="5080" algn="l">
          <a:lnSpc>
            <a:spcPct val="100000"/>
          </a:lnSpc>
          <a:spcBef>
            <a:spcPts val="100"/>
          </a:spcBef>
          <a:defRPr sz="2000" spc="-50" dirty="0" smtClean="0">
            <a:latin typeface="Bahnschrift" panose="020B0502040204020203" pitchFamily="34" charset="0"/>
            <a:cs typeface="Segoe UI" panose="020B0502040204020203" pitchFamily="34" charset="0"/>
          </a:defRPr>
        </a:defPPr>
      </a:lstStyle>
    </a:txDef>
  </a:objectDefaults>
  <a:extraClrSchemeLst/>
  <a:custClrLst>
    <a:custClr name="Fiserv Orange 255 102 0">
      <a:srgbClr val="FF6600"/>
    </a:custClr>
    <a:custClr name="White 255 255 255">
      <a:srgbClr val="FFFFFF"/>
    </a:custClr>
    <a:custClr name="Light Gray 235 235 235">
      <a:srgbClr val="EBEBEB"/>
    </a:custClr>
    <a:custClr name="Fiserv Graphite Gray 102 102 102">
      <a:srgbClr val="666666"/>
    </a:custClr>
    <a:custClr name="Fiserv Steel Blue 102 153 204">
      <a:srgbClr val="6699CC"/>
    </a:custClr>
    <a:custClr name="Black">
      <a:srgbClr val="000000"/>
    </a:custClr>
  </a:custClrLst>
  <a:extLst>
    <a:ext uri="{05A4C25C-085E-4340-85A3-A5531E510DB2}">
      <thm15:themeFamily xmlns:thm15="http://schemas.microsoft.com/office/thememl/2012/main" name="AIBMS theme" id="{ECDBF34A-F438-4C1E-91C2-E62053DBA20E}" vid="{69AA34EE-5E67-49AE-A1E1-C280C386032C}"/>
    </a:ext>
  </a:extLst>
</a:theme>
</file>

<file path=ppt/theme/theme2.xml><?xml version="1.0" encoding="utf-8"?>
<a:theme xmlns:a="http://schemas.openxmlformats.org/drawingml/2006/main" name="Ion Boardroom">
  <a:themeElements>
    <a:clrScheme name="Custom 3">
      <a:dk1>
        <a:srgbClr val="7A1979"/>
      </a:dk1>
      <a:lt1>
        <a:srgbClr val="FFFFFF"/>
      </a:lt1>
      <a:dk2>
        <a:srgbClr val="7A22A9"/>
      </a:dk2>
      <a:lt2>
        <a:srgbClr val="EBEBEB"/>
      </a:lt2>
      <a:accent1>
        <a:srgbClr val="D72CA9"/>
      </a:accent1>
      <a:accent2>
        <a:srgbClr val="D834D5"/>
      </a:accent2>
      <a:accent3>
        <a:srgbClr val="D780D5"/>
      </a:accent3>
      <a:accent4>
        <a:srgbClr val="FFAFFF"/>
      </a:accent4>
      <a:accent5>
        <a:srgbClr val="FFD7FF"/>
      </a:accent5>
      <a:accent6>
        <a:srgbClr val="AB27A9"/>
      </a:accent6>
      <a:hlink>
        <a:srgbClr val="75D2A9"/>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3.xml><?xml version="1.0" encoding="utf-8"?>
<a:theme xmlns:a="http://schemas.openxmlformats.org/drawingml/2006/main" name="Fiserv 2025">
  <a:themeElements>
    <a:clrScheme name="Fiserv 2025">
      <a:dk1>
        <a:sysClr val="windowText" lastClr="000000"/>
      </a:dk1>
      <a:lt1>
        <a:sysClr val="window" lastClr="FFFFFF"/>
      </a:lt1>
      <a:dk2>
        <a:srgbClr val="595959"/>
      </a:dk2>
      <a:lt2>
        <a:srgbClr val="333333"/>
      </a:lt2>
      <a:accent1>
        <a:srgbClr val="002754"/>
      </a:accent1>
      <a:accent2>
        <a:srgbClr val="3C699A"/>
      </a:accent2>
      <a:accent3>
        <a:srgbClr val="6699CC"/>
      </a:accent3>
      <a:accent4>
        <a:srgbClr val="666666"/>
      </a:accent4>
      <a:accent5>
        <a:srgbClr val="9B9B9B"/>
      </a:accent5>
      <a:accent6>
        <a:srgbClr val="D8D8D8"/>
      </a:accent6>
      <a:hlink>
        <a:srgbClr val="6699CC"/>
      </a:hlink>
      <a:folHlink>
        <a:srgbClr val="666666"/>
      </a:folHlink>
    </a:clrScheme>
    <a:fontScheme name="Fiserv 2025">
      <a:majorFont>
        <a:latin typeface="Bahnschrift"/>
        <a:ea typeface=""/>
        <a:cs typeface=""/>
      </a:majorFont>
      <a:minorFont>
        <a:latin typeface="Bahnschrif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effectLst/>
      </a:spPr>
      <a:bodyPr rtlCol="0" anchor="ctr"/>
      <a:lstStyle>
        <a:defPPr algn="ctr">
          <a:lnSpc>
            <a:spcPct val="90000"/>
          </a:lnSpc>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595959"/>
          </a:solidFill>
        </a:ln>
      </a:spPr>
      <a:bodyPr/>
      <a:lstStyle/>
      <a:style>
        <a:lnRef idx="1">
          <a:schemeClr val="accent1"/>
        </a:lnRef>
        <a:fillRef idx="0">
          <a:schemeClr val="accent1"/>
        </a:fillRef>
        <a:effectRef idx="0">
          <a:schemeClr val="accent1"/>
        </a:effectRef>
        <a:fontRef idx="minor">
          <a:schemeClr val="tx1"/>
        </a:fontRef>
      </a:style>
    </a:lnDef>
    <a:txDef>
      <a:spPr/>
      <a:bodyPr vert="horz" wrap="none" lIns="0" tIns="0" rIns="0" bIns="0" rtlCol="0">
        <a:spAutoFit/>
      </a:bodyPr>
      <a:lstStyle>
        <a:defPPr marR="5080" algn="l">
          <a:lnSpc>
            <a:spcPct val="100000"/>
          </a:lnSpc>
          <a:spcBef>
            <a:spcPts val="100"/>
          </a:spcBef>
          <a:defRPr sz="2000" spc="-50" dirty="0" smtClean="0">
            <a:latin typeface="Bahnschrift" panose="020B0502040204020203" pitchFamily="34" charset="0"/>
            <a:cs typeface="Segoe UI" panose="020B0502040204020203" pitchFamily="34" charset="0"/>
          </a:defRPr>
        </a:defPPr>
      </a:lstStyle>
    </a:txDef>
  </a:objectDefaults>
  <a:extraClrSchemeLst/>
  <a:custClrLst>
    <a:custClr name="Fiserv Orange 255 102 0">
      <a:srgbClr val="FF6600"/>
    </a:custClr>
    <a:custClr name="White 255 255 255">
      <a:srgbClr val="FFFFFF"/>
    </a:custClr>
    <a:custClr name="Light Gray 235 235 235">
      <a:srgbClr val="EBEBEB"/>
    </a:custClr>
    <a:custClr name="Fiserv Graphite Gray 102 102 102">
      <a:srgbClr val="666666"/>
    </a:custClr>
    <a:custClr name="Fiserv Steel Blue 102 153 204">
      <a:srgbClr val="6699CC"/>
    </a:custClr>
    <a:custClr name="Black">
      <a:srgbClr val="000000"/>
    </a:custClr>
  </a:custClrLst>
  <a:extLst>
    <a:ext uri="{05A4C25C-085E-4340-85A3-A5531E510DB2}">
      <thm15:themeFamily xmlns:thm15="http://schemas.microsoft.com/office/thememl/2012/main" name="Fiserv Presentation Template 1.1.2026.pptx" id="{21BD6117-2B37-46EE-9DBB-DDFC8E0F65C8}" vid="{948D70A7-5FF7-4500-B984-CD2D084DC033}"/>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AIBMS theme</Template>
  <Application>Microsoft Office PowerPoint</Application>
  <PresentationFormat>Widescreen</PresentationFormat>
  <Slides>27</Slides>
  <Notes>9</Notes>
  <HiddenSlides>0</HiddenSlides>
  <ScaleCrop>false</ScaleCrop>
  <HeadingPairs>
    <vt:vector size="4" baseType="variant">
      <vt:variant>
        <vt:lpstr>Theme</vt:lpstr>
      </vt:variant>
      <vt:variant>
        <vt:i4>3</vt:i4>
      </vt:variant>
      <vt:variant>
        <vt:lpstr>Slide Titles</vt:lpstr>
      </vt:variant>
      <vt:variant>
        <vt:i4>27</vt:i4>
      </vt:variant>
    </vt:vector>
  </HeadingPairs>
  <TitlesOfParts>
    <vt:vector size="30" baseType="lpstr">
      <vt:lpstr>AIBMS theme</vt:lpstr>
      <vt:lpstr>Ion Boardroom</vt:lpstr>
      <vt:lpstr>Fiserv 2025</vt:lpstr>
      <vt:lpstr>Your guide to safe, easy payments</vt:lpstr>
      <vt:lpstr>Contents</vt:lpstr>
      <vt:lpstr>Welcome</vt:lpstr>
      <vt:lpstr>Contact Us</vt:lpstr>
      <vt:lpstr>Self Service</vt:lpstr>
      <vt:lpstr>Terminal Support</vt:lpstr>
      <vt:lpstr>Contacts</vt:lpstr>
      <vt:lpstr>Contacts</vt:lpstr>
      <vt:lpstr>Contacts and Escalation</vt:lpstr>
      <vt:lpstr>Back Up Options</vt:lpstr>
      <vt:lpstr>eCommerce Support</vt:lpstr>
      <vt:lpstr>Transaction Types</vt:lpstr>
      <vt:lpstr>Insight</vt:lpstr>
      <vt:lpstr>Insight</vt:lpstr>
      <vt:lpstr>Cardholder Data Security (PCI)</vt:lpstr>
      <vt:lpstr>Cardholder Data Security (PCI)</vt:lpstr>
      <vt:lpstr>Cardholder Data Security (PCI)</vt:lpstr>
      <vt:lpstr>Cardholder Data Security (PCI)</vt:lpstr>
      <vt:lpstr>Fraud Prevention</vt:lpstr>
      <vt:lpstr>Fraud Prevention</vt:lpstr>
      <vt:lpstr>Fraud Prevention</vt:lpstr>
      <vt:lpstr>Fraud Prevention</vt:lpstr>
      <vt:lpstr>Chargebacks</vt:lpstr>
      <vt:lpstr>Merchant Cash Advance</vt:lpstr>
      <vt:lpstr>Fraud Prevention Checklist</vt:lpstr>
      <vt:lpstr>Handling a Chargeback</vt:lpstr>
      <vt:lpstr>Your First Week</vt:lpstr>
    </vt:vector>
  </TitlesOfParts>
  <Company>Fiserv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Byrne, David (Dublin)</dc:creator>
  <cp:revision>2</cp:revision>
  <dcterms:created xsi:type="dcterms:W3CDTF">2026-03-05T11:41:09Z</dcterms:created>
  <dcterms:modified xsi:type="dcterms:W3CDTF">2026-09-03T13:49:04Z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728b878-7e6f-47d3-97f5-f978b7f1964e_Enabled">
    <vt:lpwstr>true</vt:lpwstr>
  </property>
  <property fmtid="{D5CDD505-2E9C-101B-9397-08002B2CF9AE}" pid="3" name="MSIP_Label_d728b878-7e6f-47d3-97f5-f978b7f1964e_SetDate">
    <vt:lpwstr>2026-09-03T13:49:03Z</vt:lpwstr>
  </property>
  <property fmtid="{D5CDD505-2E9C-101B-9397-08002B2CF9AE}" pid="4" name="MSIP_Label_d728b878-7e6f-47d3-97f5-f978b7f1964e_Method">
    <vt:lpwstr>Privileged</vt:lpwstr>
  </property>
  <property fmtid="{D5CDD505-2E9C-101B-9397-08002B2CF9AE}" pid="5" name="MSIP_Label_d728b878-7e6f-47d3-97f5-f978b7f1964e_Name">
    <vt:lpwstr>Fiserv Public</vt:lpwstr>
  </property>
  <property fmtid="{D5CDD505-2E9C-101B-9397-08002B2CF9AE}" pid="6" name="MSIP_Label_d728b878-7e6f-47d3-97f5-f978b7f1964e_SiteId">
    <vt:lpwstr>11873a1f-4c8d-450d-8dfb-e37a2e2557f8</vt:lpwstr>
  </property>
  <property fmtid="{D5CDD505-2E9C-101B-9397-08002B2CF9AE}" pid="7" name="MSIP_Label_d728b878-7e6f-47d3-97f5-f978b7f1964e_ActionId">
    <vt:lpwstr>841bd21a-f03f-4003-b9ad-8e93f6c791fa</vt:lpwstr>
  </property>
  <property fmtid="{D5CDD505-2E9C-101B-9397-08002B2CF9AE}" pid="8" name="MSIP_Label_d728b878-7e6f-47d3-97f5-f978b7f1964e_ContentBits">
    <vt:lpwstr>0</vt:lpwstr>
  </property>
  <property fmtid="{D5CDD505-2E9C-101B-9397-08002B2CF9AE}" pid="9" name="MSIP_Label_d728b878-7e6f-47d3-97f5-f978b7f1964e_Tag">
    <vt:lpwstr>10, 0, 1, 2</vt:lpwstr>
  </property>
</Properties>
</file>